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59C01E-A3EA-486D-B9B7-6C3891B40ABF}" v="11" dt="2021-06-14T07:26:49.6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pek Erda" userId="3857582a-cec6-4104-82d4-28f1f616ed61" providerId="ADAL" clId="{F059C01E-A3EA-486D-B9B7-6C3891B40ABF}"/>
    <pc:docChg chg="undo custSel addSld delSld modSld">
      <pc:chgData name="Ipek Erda" userId="3857582a-cec6-4104-82d4-28f1f616ed61" providerId="ADAL" clId="{F059C01E-A3EA-486D-B9B7-6C3891B40ABF}" dt="2021-06-14T07:33:14.879" v="42" actId="47"/>
      <pc:docMkLst>
        <pc:docMk/>
      </pc:docMkLst>
      <pc:sldChg chg="addSp delSp modSp mod modClrScheme chgLayout">
        <pc:chgData name="Ipek Erda" userId="3857582a-cec6-4104-82d4-28f1f616ed61" providerId="ADAL" clId="{F059C01E-A3EA-486D-B9B7-6C3891B40ABF}" dt="2021-06-14T07:23:52.517" v="15"/>
        <pc:sldMkLst>
          <pc:docMk/>
          <pc:sldMk cId="1288607384" sldId="256"/>
        </pc:sldMkLst>
        <pc:spChg chg="add del mod ord">
          <ac:chgData name="Ipek Erda" userId="3857582a-cec6-4104-82d4-28f1f616ed61" providerId="ADAL" clId="{F059C01E-A3EA-486D-B9B7-6C3891B40ABF}" dt="2021-06-14T07:23:29.849" v="11" actId="478"/>
          <ac:spMkLst>
            <pc:docMk/>
            <pc:sldMk cId="1288607384" sldId="256"/>
            <ac:spMk id="2" creationId="{735E4CBE-67C2-4255-8890-FD3DC5F2AD8C}"/>
          </ac:spMkLst>
        </pc:spChg>
        <pc:spChg chg="add del mod ord">
          <ac:chgData name="Ipek Erda" userId="3857582a-cec6-4104-82d4-28f1f616ed61" providerId="ADAL" clId="{F059C01E-A3EA-486D-B9B7-6C3891B40ABF}" dt="2021-06-14T07:23:34.277" v="12" actId="478"/>
          <ac:spMkLst>
            <pc:docMk/>
            <pc:sldMk cId="1288607384" sldId="256"/>
            <ac:spMk id="3" creationId="{872CB297-931A-4253-ABC7-436AE4D13BCB}"/>
          </ac:spMkLst>
        </pc:spChg>
        <pc:spChg chg="add del mod ord">
          <ac:chgData name="Ipek Erda" userId="3857582a-cec6-4104-82d4-28f1f616ed61" providerId="ADAL" clId="{F059C01E-A3EA-486D-B9B7-6C3891B40ABF}" dt="2021-06-14T07:22:01.844" v="2" actId="700"/>
          <ac:spMkLst>
            <pc:docMk/>
            <pc:sldMk cId="1288607384" sldId="256"/>
            <ac:spMk id="4" creationId="{E3C404C8-93E9-4E6B-A184-BACBC0E918D3}"/>
          </ac:spMkLst>
        </pc:spChg>
        <pc:spChg chg="add del mod ord">
          <ac:chgData name="Ipek Erda" userId="3857582a-cec6-4104-82d4-28f1f616ed61" providerId="ADAL" clId="{F059C01E-A3EA-486D-B9B7-6C3891B40ABF}" dt="2021-06-14T07:22:01.844" v="2" actId="700"/>
          <ac:spMkLst>
            <pc:docMk/>
            <pc:sldMk cId="1288607384" sldId="256"/>
            <ac:spMk id="5" creationId="{C3635DE5-55D0-4E74-81DB-7596539AD8EB}"/>
          </ac:spMkLst>
        </pc:spChg>
        <pc:spChg chg="add mod">
          <ac:chgData name="Ipek Erda" userId="3857582a-cec6-4104-82d4-28f1f616ed61" providerId="ADAL" clId="{F059C01E-A3EA-486D-B9B7-6C3891B40ABF}" dt="2021-06-14T07:23:35.420" v="13"/>
          <ac:spMkLst>
            <pc:docMk/>
            <pc:sldMk cId="1288607384" sldId="256"/>
            <ac:spMk id="6" creationId="{B3BFC33D-A423-4846-9E07-C1A75F9D0249}"/>
          </ac:spMkLst>
        </pc:spChg>
        <pc:spChg chg="add mod">
          <ac:chgData name="Ipek Erda" userId="3857582a-cec6-4104-82d4-28f1f616ed61" providerId="ADAL" clId="{F059C01E-A3EA-486D-B9B7-6C3891B40ABF}" dt="2021-06-14T07:23:43.181" v="14"/>
          <ac:spMkLst>
            <pc:docMk/>
            <pc:sldMk cId="1288607384" sldId="256"/>
            <ac:spMk id="7" creationId="{61D84ED8-DDDD-403E-B256-B242558560A8}"/>
          </ac:spMkLst>
        </pc:spChg>
        <pc:spChg chg="add mod">
          <ac:chgData name="Ipek Erda" userId="3857582a-cec6-4104-82d4-28f1f616ed61" providerId="ADAL" clId="{F059C01E-A3EA-486D-B9B7-6C3891B40ABF}" dt="2021-06-14T07:23:52.517" v="15"/>
          <ac:spMkLst>
            <pc:docMk/>
            <pc:sldMk cId="1288607384" sldId="256"/>
            <ac:spMk id="8" creationId="{920B4F77-D9D1-455F-BCAD-38AFBA7C78D9}"/>
          </ac:spMkLst>
        </pc:spChg>
      </pc:sldChg>
      <pc:sldChg chg="addSp delSp modSp new mod">
        <pc:chgData name="Ipek Erda" userId="3857582a-cec6-4104-82d4-28f1f616ed61" providerId="ADAL" clId="{F059C01E-A3EA-486D-B9B7-6C3891B40ABF}" dt="2021-06-14T07:26:01.593" v="34" actId="255"/>
        <pc:sldMkLst>
          <pc:docMk/>
          <pc:sldMk cId="702775333" sldId="257"/>
        </pc:sldMkLst>
        <pc:spChg chg="del">
          <ac:chgData name="Ipek Erda" userId="3857582a-cec6-4104-82d4-28f1f616ed61" providerId="ADAL" clId="{F059C01E-A3EA-486D-B9B7-6C3891B40ABF}" dt="2021-06-14T07:24:09.168" v="16" actId="478"/>
          <ac:spMkLst>
            <pc:docMk/>
            <pc:sldMk cId="702775333" sldId="257"/>
            <ac:spMk id="2" creationId="{109D03D1-9717-48B7-B1F4-FE7C8622FB27}"/>
          </ac:spMkLst>
        </pc:spChg>
        <pc:spChg chg="mod">
          <ac:chgData name="Ipek Erda" userId="3857582a-cec6-4104-82d4-28f1f616ed61" providerId="ADAL" clId="{F059C01E-A3EA-486D-B9B7-6C3891B40ABF}" dt="2021-06-14T07:26:01.593" v="34" actId="255"/>
          <ac:spMkLst>
            <pc:docMk/>
            <pc:sldMk cId="702775333" sldId="257"/>
            <ac:spMk id="3" creationId="{59118D97-4CDB-45FA-8866-BA7DE4B1D227}"/>
          </ac:spMkLst>
        </pc:spChg>
        <pc:spChg chg="add mod">
          <ac:chgData name="Ipek Erda" userId="3857582a-cec6-4104-82d4-28f1f616ed61" providerId="ADAL" clId="{F059C01E-A3EA-486D-B9B7-6C3891B40ABF}" dt="2021-06-14T07:24:12.114" v="17"/>
          <ac:spMkLst>
            <pc:docMk/>
            <pc:sldMk cId="702775333" sldId="257"/>
            <ac:spMk id="4" creationId="{DC5664AA-386D-40F3-B100-01B32F38A965}"/>
          </ac:spMkLst>
        </pc:spChg>
      </pc:sldChg>
      <pc:sldChg chg="addSp delSp modSp new del mod modClrScheme chgLayout">
        <pc:chgData name="Ipek Erda" userId="3857582a-cec6-4104-82d4-28f1f616ed61" providerId="ADAL" clId="{F059C01E-A3EA-486D-B9B7-6C3891B40ABF}" dt="2021-06-14T07:33:12.476" v="41" actId="47"/>
        <pc:sldMkLst>
          <pc:docMk/>
          <pc:sldMk cId="2698505417" sldId="258"/>
        </pc:sldMkLst>
        <pc:spChg chg="del mod ord">
          <ac:chgData name="Ipek Erda" userId="3857582a-cec6-4104-82d4-28f1f616ed61" providerId="ADAL" clId="{F059C01E-A3EA-486D-B9B7-6C3891B40ABF}" dt="2021-06-14T07:22:10.244" v="4" actId="700"/>
          <ac:spMkLst>
            <pc:docMk/>
            <pc:sldMk cId="2698505417" sldId="258"/>
            <ac:spMk id="2" creationId="{E6EAF7EA-2652-43ED-972D-3612B6E6D725}"/>
          </ac:spMkLst>
        </pc:spChg>
        <pc:spChg chg="del mod ord">
          <ac:chgData name="Ipek Erda" userId="3857582a-cec6-4104-82d4-28f1f616ed61" providerId="ADAL" clId="{F059C01E-A3EA-486D-B9B7-6C3891B40ABF}" dt="2021-06-14T07:22:10.244" v="4" actId="700"/>
          <ac:spMkLst>
            <pc:docMk/>
            <pc:sldMk cId="2698505417" sldId="258"/>
            <ac:spMk id="3" creationId="{AA8BE871-0624-47A8-B0AB-64153DBF2C2B}"/>
          </ac:spMkLst>
        </pc:spChg>
        <pc:spChg chg="add del mod ord">
          <ac:chgData name="Ipek Erda" userId="3857582a-cec6-4104-82d4-28f1f616ed61" providerId="ADAL" clId="{F059C01E-A3EA-486D-B9B7-6C3891B40ABF}" dt="2021-06-14T07:24:17.115" v="18" actId="478"/>
          <ac:spMkLst>
            <pc:docMk/>
            <pc:sldMk cId="2698505417" sldId="258"/>
            <ac:spMk id="4" creationId="{EB207ADD-DD71-45E9-A240-41C98EE61EC2}"/>
          </ac:spMkLst>
        </pc:spChg>
        <pc:spChg chg="add mod ord">
          <ac:chgData name="Ipek Erda" userId="3857582a-cec6-4104-82d4-28f1f616ed61" providerId="ADAL" clId="{F059C01E-A3EA-486D-B9B7-6C3891B40ABF}" dt="2021-06-14T07:25:31.608" v="26" actId="255"/>
          <ac:spMkLst>
            <pc:docMk/>
            <pc:sldMk cId="2698505417" sldId="258"/>
            <ac:spMk id="5" creationId="{0C4E497D-BB68-4DAD-B5A2-0059D8E8A21C}"/>
          </ac:spMkLst>
        </pc:spChg>
        <pc:spChg chg="add mod ord">
          <ac:chgData name="Ipek Erda" userId="3857582a-cec6-4104-82d4-28f1f616ed61" providerId="ADAL" clId="{F059C01E-A3EA-486D-B9B7-6C3891B40ABF}" dt="2021-06-14T07:25:49.235" v="30" actId="255"/>
          <ac:spMkLst>
            <pc:docMk/>
            <pc:sldMk cId="2698505417" sldId="258"/>
            <ac:spMk id="6" creationId="{062219A8-627F-4E59-8378-663BA5249E80}"/>
          </ac:spMkLst>
        </pc:spChg>
        <pc:spChg chg="add mod">
          <ac:chgData name="Ipek Erda" userId="3857582a-cec6-4104-82d4-28f1f616ed61" providerId="ADAL" clId="{F059C01E-A3EA-486D-B9B7-6C3891B40ABF}" dt="2021-06-14T07:24:18.513" v="19"/>
          <ac:spMkLst>
            <pc:docMk/>
            <pc:sldMk cId="2698505417" sldId="258"/>
            <ac:spMk id="7" creationId="{D10A3A20-A5F4-4789-BF79-6FE72EBFA130}"/>
          </ac:spMkLst>
        </pc:spChg>
      </pc:sldChg>
      <pc:sldChg chg="addSp delSp modSp new mod modClrScheme chgLayout">
        <pc:chgData name="Ipek Erda" userId="3857582a-cec6-4104-82d4-28f1f616ed61" providerId="ADAL" clId="{F059C01E-A3EA-486D-B9B7-6C3891B40ABF}" dt="2021-06-14T07:26:20.968" v="37"/>
        <pc:sldMkLst>
          <pc:docMk/>
          <pc:sldMk cId="2386798007" sldId="259"/>
        </pc:sldMkLst>
        <pc:spChg chg="del mod ord">
          <ac:chgData name="Ipek Erda" userId="3857582a-cec6-4104-82d4-28f1f616ed61" providerId="ADAL" clId="{F059C01E-A3EA-486D-B9B7-6C3891B40ABF}" dt="2021-06-14T07:22:16.085" v="6" actId="700"/>
          <ac:spMkLst>
            <pc:docMk/>
            <pc:sldMk cId="2386798007" sldId="259"/>
            <ac:spMk id="2" creationId="{C84751DB-B34C-44E7-8133-D52DC5C83DC7}"/>
          </ac:spMkLst>
        </pc:spChg>
        <pc:spChg chg="del mod ord">
          <ac:chgData name="Ipek Erda" userId="3857582a-cec6-4104-82d4-28f1f616ed61" providerId="ADAL" clId="{F059C01E-A3EA-486D-B9B7-6C3891B40ABF}" dt="2021-06-14T07:22:16.085" v="6" actId="700"/>
          <ac:spMkLst>
            <pc:docMk/>
            <pc:sldMk cId="2386798007" sldId="259"/>
            <ac:spMk id="3" creationId="{C033C86B-9D9E-42AD-A39C-CC4836C01B4C}"/>
          </ac:spMkLst>
        </pc:spChg>
        <pc:spChg chg="del">
          <ac:chgData name="Ipek Erda" userId="3857582a-cec6-4104-82d4-28f1f616ed61" providerId="ADAL" clId="{F059C01E-A3EA-486D-B9B7-6C3891B40ABF}" dt="2021-06-14T07:22:16.085" v="6" actId="700"/>
          <ac:spMkLst>
            <pc:docMk/>
            <pc:sldMk cId="2386798007" sldId="259"/>
            <ac:spMk id="4" creationId="{459FFC25-6EC9-44D6-B44D-4DC1D9589BC4}"/>
          </ac:spMkLst>
        </pc:spChg>
        <pc:spChg chg="add del mod ord">
          <ac:chgData name="Ipek Erda" userId="3857582a-cec6-4104-82d4-28f1f616ed61" providerId="ADAL" clId="{F059C01E-A3EA-486D-B9B7-6C3891B40ABF}" dt="2021-06-14T07:26:06.156" v="35" actId="478"/>
          <ac:spMkLst>
            <pc:docMk/>
            <pc:sldMk cId="2386798007" sldId="259"/>
            <ac:spMk id="5" creationId="{78510256-04E6-4230-B9F0-0922E7093B39}"/>
          </ac:spMkLst>
        </pc:spChg>
        <pc:spChg chg="add del mod ord">
          <ac:chgData name="Ipek Erda" userId="3857582a-cec6-4104-82d4-28f1f616ed61" providerId="ADAL" clId="{F059C01E-A3EA-486D-B9B7-6C3891B40ABF}" dt="2021-06-14T07:26:09.055" v="36" actId="478"/>
          <ac:spMkLst>
            <pc:docMk/>
            <pc:sldMk cId="2386798007" sldId="259"/>
            <ac:spMk id="6" creationId="{D224D78B-3286-4E57-89BF-9F8949C09FA6}"/>
          </ac:spMkLst>
        </pc:spChg>
        <pc:spChg chg="add mod">
          <ac:chgData name="Ipek Erda" userId="3857582a-cec6-4104-82d4-28f1f616ed61" providerId="ADAL" clId="{F059C01E-A3EA-486D-B9B7-6C3891B40ABF}" dt="2021-06-14T07:26:20.968" v="37"/>
          <ac:spMkLst>
            <pc:docMk/>
            <pc:sldMk cId="2386798007" sldId="259"/>
            <ac:spMk id="7" creationId="{DBA127C6-EDDF-4F96-943C-E1512AE825CB}"/>
          </ac:spMkLst>
        </pc:spChg>
      </pc:sldChg>
      <pc:sldChg chg="addSp delSp modSp new del mod modClrScheme chgLayout">
        <pc:chgData name="Ipek Erda" userId="3857582a-cec6-4104-82d4-28f1f616ed61" providerId="ADAL" clId="{F059C01E-A3EA-486D-B9B7-6C3891B40ABF}" dt="2021-06-14T07:33:14.879" v="42" actId="47"/>
        <pc:sldMkLst>
          <pc:docMk/>
          <pc:sldMk cId="2638603593" sldId="260"/>
        </pc:sldMkLst>
        <pc:spChg chg="del mod ord">
          <ac:chgData name="Ipek Erda" userId="3857582a-cec6-4104-82d4-28f1f616ed61" providerId="ADAL" clId="{F059C01E-A3EA-486D-B9B7-6C3891B40ABF}" dt="2021-06-14T07:22:22.442" v="8" actId="700"/>
          <ac:spMkLst>
            <pc:docMk/>
            <pc:sldMk cId="2638603593" sldId="260"/>
            <ac:spMk id="2" creationId="{C63DB9F2-DEE3-4C70-B359-F954A22460C0}"/>
          </ac:spMkLst>
        </pc:spChg>
        <pc:spChg chg="del">
          <ac:chgData name="Ipek Erda" userId="3857582a-cec6-4104-82d4-28f1f616ed61" providerId="ADAL" clId="{F059C01E-A3EA-486D-B9B7-6C3891B40ABF}" dt="2021-06-14T07:22:22.442" v="8" actId="700"/>
          <ac:spMkLst>
            <pc:docMk/>
            <pc:sldMk cId="2638603593" sldId="260"/>
            <ac:spMk id="3" creationId="{14B837A3-87A0-46AE-87B7-636984F2CDE2}"/>
          </ac:spMkLst>
        </pc:spChg>
        <pc:spChg chg="add del mod ord">
          <ac:chgData name="Ipek Erda" userId="3857582a-cec6-4104-82d4-28f1f616ed61" providerId="ADAL" clId="{F059C01E-A3EA-486D-B9B7-6C3891B40ABF}" dt="2021-06-14T07:24:23.340" v="20" actId="478"/>
          <ac:spMkLst>
            <pc:docMk/>
            <pc:sldMk cId="2638603593" sldId="260"/>
            <ac:spMk id="4" creationId="{F16772B0-AFBA-481C-A4CE-8D920AD2BBAF}"/>
          </ac:spMkLst>
        </pc:spChg>
        <pc:spChg chg="add mod">
          <ac:chgData name="Ipek Erda" userId="3857582a-cec6-4104-82d4-28f1f616ed61" providerId="ADAL" clId="{F059C01E-A3EA-486D-B9B7-6C3891B40ABF}" dt="2021-06-14T07:24:24.607" v="21"/>
          <ac:spMkLst>
            <pc:docMk/>
            <pc:sldMk cId="2638603593" sldId="260"/>
            <ac:spMk id="5" creationId="{33CA48E5-1B69-46A5-8F4F-A404FFAB4654}"/>
          </ac:spMkLst>
        </pc:spChg>
      </pc:sldChg>
      <pc:sldChg chg="addSp delSp modSp new mod modClrScheme chgLayout">
        <pc:chgData name="Ipek Erda" userId="3857582a-cec6-4104-82d4-28f1f616ed61" providerId="ADAL" clId="{F059C01E-A3EA-486D-B9B7-6C3891B40ABF}" dt="2021-06-14T07:26:51.655" v="40" actId="1076"/>
        <pc:sldMkLst>
          <pc:docMk/>
          <pc:sldMk cId="621242651" sldId="261"/>
        </pc:sldMkLst>
        <pc:spChg chg="del">
          <ac:chgData name="Ipek Erda" userId="3857582a-cec6-4104-82d4-28f1f616ed61" providerId="ADAL" clId="{F059C01E-A3EA-486D-B9B7-6C3891B40ABF}" dt="2021-06-14T07:22:29.391" v="10" actId="700"/>
          <ac:spMkLst>
            <pc:docMk/>
            <pc:sldMk cId="621242651" sldId="261"/>
            <ac:spMk id="2" creationId="{7E05217C-2611-4A04-801F-F04C4C91B2DD}"/>
          </ac:spMkLst>
        </pc:spChg>
        <pc:spChg chg="add mod">
          <ac:chgData name="Ipek Erda" userId="3857582a-cec6-4104-82d4-28f1f616ed61" providerId="ADAL" clId="{F059C01E-A3EA-486D-B9B7-6C3891B40ABF}" dt="2021-06-14T07:26:51.655" v="40" actId="1076"/>
          <ac:spMkLst>
            <pc:docMk/>
            <pc:sldMk cId="621242651" sldId="261"/>
            <ac:spMk id="3" creationId="{CD386643-DA35-4C0D-9888-9C91194AAC4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CFB34C-DB06-4DBB-A336-9170FAD09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41AEA6F-B3E2-4EDA-8B3D-AC701F1B2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2C2C315-7498-4D3A-8E34-3BB5407D8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364BC74-1D45-431F-B6DE-10CEC1109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196D752-6DB2-4876-81A2-AA0793E9B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4786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4C815A-2318-4DF0-916C-7C05FD8A8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3241F23-5EEE-4969-B55C-C2F510F975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098C29F-2287-4A4D-8798-D67CC116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5E94F5-7B65-4D25-8E92-6E133BCC2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E1D193C-2C38-4B6F-99BA-3F48D95D0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399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CCF6CAD-DD3B-4BEB-B468-E5F650172F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EC39FFC-CA4C-4A78-807F-872CD7E5E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017EA08-3D56-4D45-9525-7896591AB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06ECBED-E4DE-4E4F-902F-4AE366491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1D87AB-4BF3-44B4-8164-D285498C6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705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804901E-C669-4064-AC91-DE737FBC3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016DF4A-35FE-4544-806C-FF6D7B5AE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9D2D8A3-BB5E-4B0B-AE98-CA93E8840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0F5ED56-D51B-43F8-95A1-1839555BA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1B5BC81-B360-4092-9CEC-55EEB498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1454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8B23083-833B-4841-9E0A-EEB861A1D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856AB84-2E07-4751-B149-71B8D1C27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F2C3A75-8ECF-4934-A93C-80EA49444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5EDD54-AFA8-4A1B-B7B5-C274A0B6F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613E97A-6335-4F47-8440-78C362B97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896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3557C23-86AA-4DA8-B7EE-2ECF994F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B1425F-8649-4F28-AE4E-672017F7E7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D45421A-7310-4AF6-9168-432CDE709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2C8142F-62C4-4592-A3EC-5EBDFC9BD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69F97DA-3378-4E3E-BB28-0A34631F9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6570767-2547-4B7F-ADB0-CD633928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8678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0DC89F-9779-44C1-AAFD-DA455A077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843667C-3F52-43F3-8844-0E15DAEFB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AA6D6F2-5C84-4F18-AF18-948571423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A6FF204-4131-44A5-9169-044810D5DB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33A556F-F868-45EC-9410-CA0A13884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E67FDE0B-474C-4288-804D-2A3EE9F30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D568AFE2-76CB-4DBA-80AF-FF56B8DF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FC719FA0-1CD6-4AE8-A731-1E2F2E7D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39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A5C9555-B34C-4D1C-B7F6-F638724AC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387F5EA-BD96-45D3-817E-9B005180A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76947A3-B318-4AAF-B5A9-6D087D645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2C48C36-BF8B-4C7B-917C-DCD56377D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98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6A27D27-DB76-4CE2-90CB-E04E24F73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D3F4203-787D-414D-B1E6-80D2936CB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7283BBC-91C8-4DA2-ABD4-6AEF2F09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647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D9DDD2-46B5-4BD1-81D6-0AA17F944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4F60C22-995B-4026-9519-7FC0FCF2F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C06C069-F266-4694-ACC1-BDF73EE3B1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058360B-08C6-4C80-A2E9-1F6D177A5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58EA2CD-11B7-470D-80A0-73E83465A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7F02AB2-0CB4-4641-B899-BF299C23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819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CA7814-19EA-4361-BC07-B36474169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D30216B-91B1-4B13-B58E-646F2E03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17A3BB8A-4E3D-463F-9099-12A5F34E0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6446C31-9069-4DA7-9B22-E2B592ACB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12EE0D3-EDC6-4BE0-A3F8-A4966477B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2254A5F-B7DD-4329-A499-21941109C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929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777CED8C-C795-44A5-984C-0A1CC3B28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27DAC10-7853-4588-9707-4A61179CA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69FE761-572F-4BC0-AB34-DE9FFBC8C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61D4-9F76-4CF3-99E9-F54E1E6AA774}" type="datetimeFigureOut">
              <a:rPr lang="tr-TR" smtClean="0"/>
              <a:t>14.06.2021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4C912E1-66A5-41F5-8ADB-8BA29FD32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8556896-4069-4976-A720-EB5883F1C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02E45-6AD6-4380-B8A0-4396EA990B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623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1">
            <a:extLst>
              <a:ext uri="{FF2B5EF4-FFF2-40B4-BE49-F238E27FC236}">
                <a16:creationId xmlns:a16="http://schemas.microsoft.com/office/drawing/2014/main" id="{B3BFC33D-A423-4846-9E07-C1A75F9D0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1999" cy="2387600"/>
          </a:xfrm>
        </p:spPr>
        <p:txBody>
          <a:bodyPr>
            <a:normAutofit/>
          </a:bodyPr>
          <a:lstStyle/>
          <a:p>
            <a:r>
              <a:rPr lang="tr-TR" sz="4400" b="1" dirty="0">
                <a:solidFill>
                  <a:schemeClr val="bg1"/>
                </a:solidFill>
                <a:latin typeface="+mn-lt"/>
              </a:rPr>
              <a:t>PRESENTATION TITLE</a:t>
            </a:r>
          </a:p>
        </p:txBody>
      </p:sp>
      <p:sp>
        <p:nvSpPr>
          <p:cNvPr id="7" name="Alt Başlık 6">
            <a:extLst>
              <a:ext uri="{FF2B5EF4-FFF2-40B4-BE49-F238E27FC236}">
                <a16:creationId xmlns:a16="http://schemas.microsoft.com/office/drawing/2014/main" id="{61D84ED8-DDDD-403E-B256-B24255856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92000" cy="621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Subheading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920B4F77-D9D1-455F-BCAD-38AFBA7C78D9}"/>
              </a:ext>
            </a:extLst>
          </p:cNvPr>
          <p:cNvSpPr txBox="1"/>
          <p:nvPr/>
        </p:nvSpPr>
        <p:spPr>
          <a:xfrm>
            <a:off x="0" y="4223657"/>
            <a:ext cx="1219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700" dirty="0">
                <a:solidFill>
                  <a:schemeClr val="bg1"/>
                </a:solidFill>
              </a:rPr>
              <a:t>Date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88607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9118D97-4CDB-45FA-8866-BA7DE4B1D2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2300" b="1" dirty="0"/>
              <a:t>Subheading</a:t>
            </a:r>
          </a:p>
          <a:p>
            <a:pPr marL="0" indent="0">
              <a:buNone/>
            </a:pPr>
            <a:r>
              <a:rPr lang="tr-TR" sz="1900" dirty="0" err="1"/>
              <a:t>Text</a:t>
            </a:r>
            <a:r>
              <a:rPr lang="tr-TR" sz="1900" dirty="0"/>
              <a:t> </a:t>
            </a:r>
            <a:r>
              <a:rPr lang="tr-TR" sz="1900" dirty="0" err="1"/>
              <a:t>Field</a:t>
            </a:r>
            <a:endParaRPr lang="tr-TR" sz="1900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DC5664AA-386D-40F3-B100-01B32F38A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8829675" cy="781050"/>
          </a:xfrm>
        </p:spPr>
        <p:txBody>
          <a:bodyPr numCol="2">
            <a:normAutofit/>
          </a:bodyPr>
          <a:lstStyle/>
          <a:p>
            <a:r>
              <a:rPr lang="tr-TR" sz="2600" b="1" dirty="0">
                <a:solidFill>
                  <a:schemeClr val="bg1"/>
                </a:solidFill>
                <a:latin typeface="+mn-lt"/>
              </a:rPr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0277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DBA127C6-EDDF-4F96-943C-E1512AE825CB}"/>
              </a:ext>
            </a:extLst>
          </p:cNvPr>
          <p:cNvSpPr txBox="1"/>
          <p:nvPr/>
        </p:nvSpPr>
        <p:spPr>
          <a:xfrm>
            <a:off x="0" y="3059668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chemeClr val="bg1"/>
                </a:solidFill>
              </a:rPr>
              <a:t>Seperator</a:t>
            </a:r>
          </a:p>
        </p:txBody>
      </p:sp>
    </p:spTree>
    <p:extLst>
      <p:ext uri="{BB962C8B-B14F-4D97-AF65-F5344CB8AC3E}">
        <p14:creationId xmlns:p14="http://schemas.microsoft.com/office/powerpoint/2010/main" val="238679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>
            <a:extLst>
              <a:ext uri="{FF2B5EF4-FFF2-40B4-BE49-F238E27FC236}">
                <a16:creationId xmlns:a16="http://schemas.microsoft.com/office/drawing/2014/main" id="{CD386643-DA35-4C0D-9888-9C91194AAC49}"/>
              </a:ext>
            </a:extLst>
          </p:cNvPr>
          <p:cNvSpPr txBox="1">
            <a:spLocks/>
          </p:cNvSpPr>
          <p:nvPr/>
        </p:nvSpPr>
        <p:spPr>
          <a:xfrm>
            <a:off x="0" y="3498850"/>
            <a:ext cx="121920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200" b="1" dirty="0">
                <a:solidFill>
                  <a:schemeClr val="bg1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621242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</Words>
  <Application>Microsoft Office PowerPoint</Application>
  <PresentationFormat>Geniş ekran</PresentationFormat>
  <Paragraphs>8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Teması</vt:lpstr>
      <vt:lpstr>PRESENTATION TITLE</vt:lpstr>
      <vt:lpstr>SLIDE TITLE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Ipek Erda</dc:creator>
  <cp:lastModifiedBy>Ipek Erda</cp:lastModifiedBy>
  <cp:revision>1</cp:revision>
  <dcterms:created xsi:type="dcterms:W3CDTF">2021-06-14T07:04:45Z</dcterms:created>
  <dcterms:modified xsi:type="dcterms:W3CDTF">2021-06-14T07:33:32Z</dcterms:modified>
</cp:coreProperties>
</file>