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13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DB9BFF-D5F3-429F-90F7-A7FE04F1DC63}" v="29" dt="2021-06-14T07:23:01.8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pek Erda" userId="3857582a-cec6-4104-82d4-28f1f616ed61" providerId="ADAL" clId="{70DB9BFF-D5F3-429F-90F7-A7FE04F1DC63}"/>
    <pc:docChg chg="undo custSel addSld delSld modSld sldOrd modMainMaster">
      <pc:chgData name="Ipek Erda" userId="3857582a-cec6-4104-82d4-28f1f616ed61" providerId="ADAL" clId="{70DB9BFF-D5F3-429F-90F7-A7FE04F1DC63}" dt="2021-06-15T12:28:19.233" v="149" actId="207"/>
      <pc:docMkLst>
        <pc:docMk/>
      </pc:docMkLst>
      <pc:sldChg chg="addSp delSp modSp mod">
        <pc:chgData name="Ipek Erda" userId="3857582a-cec6-4104-82d4-28f1f616ed61" providerId="ADAL" clId="{70DB9BFF-D5F3-429F-90F7-A7FE04F1DC63}" dt="2021-06-15T12:07:29.466" v="147" actId="207"/>
        <pc:sldMkLst>
          <pc:docMk/>
          <pc:sldMk cId="1553832213" sldId="256"/>
        </pc:sldMkLst>
        <pc:spChg chg="add del mod">
          <ac:chgData name="Ipek Erda" userId="3857582a-cec6-4104-82d4-28f1f616ed61" providerId="ADAL" clId="{70DB9BFF-D5F3-429F-90F7-A7FE04F1DC63}" dt="2021-06-14T07:20:05.021" v="136" actId="478"/>
          <ac:spMkLst>
            <pc:docMk/>
            <pc:sldMk cId="1553832213" sldId="256"/>
            <ac:spMk id="2" creationId="{3627B1A5-4D89-495D-861E-068BAD98819E}"/>
          </ac:spMkLst>
        </pc:spChg>
        <pc:spChg chg="add del mod">
          <ac:chgData name="Ipek Erda" userId="3857582a-cec6-4104-82d4-28f1f616ed61" providerId="ADAL" clId="{70DB9BFF-D5F3-429F-90F7-A7FE04F1DC63}" dt="2021-06-14T07:20:06.650" v="137" actId="478"/>
          <ac:spMkLst>
            <pc:docMk/>
            <pc:sldMk cId="1553832213" sldId="256"/>
            <ac:spMk id="3" creationId="{8C272D23-90EB-4035-9A45-1209BA9A15A2}"/>
          </ac:spMkLst>
        </pc:spChg>
        <pc:spChg chg="add del mod">
          <ac:chgData name="Ipek Erda" userId="3857582a-cec6-4104-82d4-28f1f616ed61" providerId="ADAL" clId="{70DB9BFF-D5F3-429F-90F7-A7FE04F1DC63}" dt="2021-06-14T07:13:50.519" v="25"/>
          <ac:spMkLst>
            <pc:docMk/>
            <pc:sldMk cId="1553832213" sldId="256"/>
            <ac:spMk id="4" creationId="{AF576ED3-3231-4878-BF36-B2C4E3C97843}"/>
          </ac:spMkLst>
        </pc:spChg>
        <pc:spChg chg="add mod">
          <ac:chgData name="Ipek Erda" userId="3857582a-cec6-4104-82d4-28f1f616ed61" providerId="ADAL" clId="{70DB9BFF-D5F3-429F-90F7-A7FE04F1DC63}" dt="2021-06-15T12:07:29.466" v="147" actId="207"/>
          <ac:spMkLst>
            <pc:docMk/>
            <pc:sldMk cId="1553832213" sldId="256"/>
            <ac:spMk id="5" creationId="{85979D2E-B18B-45A0-A825-F63BE1086265}"/>
          </ac:spMkLst>
        </pc:spChg>
        <pc:spChg chg="add mod">
          <ac:chgData name="Ipek Erda" userId="3857582a-cec6-4104-82d4-28f1f616ed61" providerId="ADAL" clId="{70DB9BFF-D5F3-429F-90F7-A7FE04F1DC63}" dt="2021-06-14T07:20:39.450" v="139"/>
          <ac:spMkLst>
            <pc:docMk/>
            <pc:sldMk cId="1553832213" sldId="256"/>
            <ac:spMk id="6" creationId="{D419B95A-0F04-448D-8FF5-992488A55EF5}"/>
          </ac:spMkLst>
        </pc:spChg>
        <pc:spChg chg="add mod">
          <ac:chgData name="Ipek Erda" userId="3857582a-cec6-4104-82d4-28f1f616ed61" providerId="ADAL" clId="{70DB9BFF-D5F3-429F-90F7-A7FE04F1DC63}" dt="2021-06-14T07:21:33.292" v="140"/>
          <ac:spMkLst>
            <pc:docMk/>
            <pc:sldMk cId="1553832213" sldId="256"/>
            <ac:spMk id="7" creationId="{F3859CB6-4C6A-4DEE-B335-57113AD82C5B}"/>
          </ac:spMkLst>
        </pc:spChg>
      </pc:sldChg>
      <pc:sldChg chg="addSp delSp modSp new del mod modClrScheme chgLayout">
        <pc:chgData name="Ipek Erda" userId="3857582a-cec6-4104-82d4-28f1f616ed61" providerId="ADAL" clId="{70DB9BFF-D5F3-429F-90F7-A7FE04F1DC63}" dt="2021-06-14T07:33:47.716" v="144" actId="47"/>
        <pc:sldMkLst>
          <pc:docMk/>
          <pc:sldMk cId="903242416" sldId="257"/>
        </pc:sldMkLst>
        <pc:spChg chg="del mod ord">
          <ac:chgData name="Ipek Erda" userId="3857582a-cec6-4104-82d4-28f1f616ed61" providerId="ADAL" clId="{70DB9BFF-D5F3-429F-90F7-A7FE04F1DC63}" dt="2021-06-14T07:16:06.379" v="86" actId="700"/>
          <ac:spMkLst>
            <pc:docMk/>
            <pc:sldMk cId="903242416" sldId="257"/>
            <ac:spMk id="2" creationId="{EA21D74B-97CA-462D-975B-B13A4248BEF3}"/>
          </ac:spMkLst>
        </pc:spChg>
        <pc:spChg chg="del mod ord">
          <ac:chgData name="Ipek Erda" userId="3857582a-cec6-4104-82d4-28f1f616ed61" providerId="ADAL" clId="{70DB9BFF-D5F3-429F-90F7-A7FE04F1DC63}" dt="2021-06-14T07:16:06.379" v="86" actId="700"/>
          <ac:spMkLst>
            <pc:docMk/>
            <pc:sldMk cId="903242416" sldId="257"/>
            <ac:spMk id="3" creationId="{0B16D8DF-F872-49A1-BBCA-D24FAB40EB74}"/>
          </ac:spMkLst>
        </pc:spChg>
        <pc:spChg chg="add del mod ord">
          <ac:chgData name="Ipek Erda" userId="3857582a-cec6-4104-82d4-28f1f616ed61" providerId="ADAL" clId="{70DB9BFF-D5F3-429F-90F7-A7FE04F1DC63}" dt="2021-06-14T07:16:08.830" v="87" actId="700"/>
          <ac:spMkLst>
            <pc:docMk/>
            <pc:sldMk cId="903242416" sldId="257"/>
            <ac:spMk id="4" creationId="{B86AEA19-245C-4019-B4A8-A2FD9C0A3E03}"/>
          </ac:spMkLst>
        </pc:spChg>
        <pc:spChg chg="add del mod ord">
          <ac:chgData name="Ipek Erda" userId="3857582a-cec6-4104-82d4-28f1f616ed61" providerId="ADAL" clId="{70DB9BFF-D5F3-429F-90F7-A7FE04F1DC63}" dt="2021-06-14T07:16:08.830" v="87" actId="700"/>
          <ac:spMkLst>
            <pc:docMk/>
            <pc:sldMk cId="903242416" sldId="257"/>
            <ac:spMk id="5" creationId="{FB6B3FF6-0F20-4E59-BA23-8118307A0BC3}"/>
          </ac:spMkLst>
        </pc:spChg>
        <pc:spChg chg="add del mod ord">
          <ac:chgData name="Ipek Erda" userId="3857582a-cec6-4104-82d4-28f1f616ed61" providerId="ADAL" clId="{70DB9BFF-D5F3-429F-90F7-A7FE04F1DC63}" dt="2021-06-14T07:16:08.830" v="87" actId="700"/>
          <ac:spMkLst>
            <pc:docMk/>
            <pc:sldMk cId="903242416" sldId="257"/>
            <ac:spMk id="6" creationId="{988B5CA7-E06E-48BC-96B0-567A5B52C7DB}"/>
          </ac:spMkLst>
        </pc:spChg>
        <pc:spChg chg="add del mod ord">
          <ac:chgData name="Ipek Erda" userId="3857582a-cec6-4104-82d4-28f1f616ed61" providerId="ADAL" clId="{70DB9BFF-D5F3-429F-90F7-A7FE04F1DC63}" dt="2021-06-14T07:16:08.830" v="87" actId="700"/>
          <ac:spMkLst>
            <pc:docMk/>
            <pc:sldMk cId="903242416" sldId="257"/>
            <ac:spMk id="7" creationId="{139C33B8-B198-470B-A458-353DAA513F7C}"/>
          </ac:spMkLst>
        </pc:spChg>
        <pc:spChg chg="add del mod ord">
          <ac:chgData name="Ipek Erda" userId="3857582a-cec6-4104-82d4-28f1f616ed61" providerId="ADAL" clId="{70DB9BFF-D5F3-429F-90F7-A7FE04F1DC63}" dt="2021-06-14T07:16:08.830" v="87" actId="700"/>
          <ac:spMkLst>
            <pc:docMk/>
            <pc:sldMk cId="903242416" sldId="257"/>
            <ac:spMk id="8" creationId="{419A410C-44BE-4FA2-8AC5-CA523C98705F}"/>
          </ac:spMkLst>
        </pc:spChg>
        <pc:spChg chg="add mod ord">
          <ac:chgData name="Ipek Erda" userId="3857582a-cec6-4104-82d4-28f1f616ed61" providerId="ADAL" clId="{70DB9BFF-D5F3-429F-90F7-A7FE04F1DC63}" dt="2021-06-14T07:16:50.345" v="108" actId="2711"/>
          <ac:spMkLst>
            <pc:docMk/>
            <pc:sldMk cId="903242416" sldId="257"/>
            <ac:spMk id="9" creationId="{060F03D7-502B-4237-BC45-EE44B136A6E0}"/>
          </ac:spMkLst>
        </pc:spChg>
        <pc:spChg chg="add mod ord">
          <ac:chgData name="Ipek Erda" userId="3857582a-cec6-4104-82d4-28f1f616ed61" providerId="ADAL" clId="{70DB9BFF-D5F3-429F-90F7-A7FE04F1DC63}" dt="2021-06-14T07:17:22.927" v="112" actId="255"/>
          <ac:spMkLst>
            <pc:docMk/>
            <pc:sldMk cId="903242416" sldId="257"/>
            <ac:spMk id="10" creationId="{33DEC1B2-2AC4-4FAD-BB3E-2139D454FB18}"/>
          </ac:spMkLst>
        </pc:spChg>
        <pc:spChg chg="add mod ord">
          <ac:chgData name="Ipek Erda" userId="3857582a-cec6-4104-82d4-28f1f616ed61" providerId="ADAL" clId="{70DB9BFF-D5F3-429F-90F7-A7FE04F1DC63}" dt="2021-06-14T07:17:42.370" v="116" actId="255"/>
          <ac:spMkLst>
            <pc:docMk/>
            <pc:sldMk cId="903242416" sldId="257"/>
            <ac:spMk id="11" creationId="{6AA449D1-1A81-48E5-825E-7E97AD5E3F0B}"/>
          </ac:spMkLst>
        </pc:spChg>
      </pc:sldChg>
      <pc:sldChg chg="addSp delSp modSp new mod ord modClrScheme chgLayout">
        <pc:chgData name="Ipek Erda" userId="3857582a-cec6-4104-82d4-28f1f616ed61" providerId="ADAL" clId="{70DB9BFF-D5F3-429F-90F7-A7FE04F1DC63}" dt="2021-06-14T07:18:48.449" v="126" actId="255"/>
        <pc:sldMkLst>
          <pc:docMk/>
          <pc:sldMk cId="2426471961" sldId="258"/>
        </pc:sldMkLst>
        <pc:spChg chg="del mod ord">
          <ac:chgData name="Ipek Erda" userId="3857582a-cec6-4104-82d4-28f1f616ed61" providerId="ADAL" clId="{70DB9BFF-D5F3-429F-90F7-A7FE04F1DC63}" dt="2021-06-14T07:18:13.982" v="118" actId="700"/>
          <ac:spMkLst>
            <pc:docMk/>
            <pc:sldMk cId="2426471961" sldId="258"/>
            <ac:spMk id="2" creationId="{12B262E6-9B72-41CF-9B3B-2F3F065ED603}"/>
          </ac:spMkLst>
        </pc:spChg>
        <pc:spChg chg="del mod ord">
          <ac:chgData name="Ipek Erda" userId="3857582a-cec6-4104-82d4-28f1f616ed61" providerId="ADAL" clId="{70DB9BFF-D5F3-429F-90F7-A7FE04F1DC63}" dt="2021-06-14T07:18:13.982" v="118" actId="700"/>
          <ac:spMkLst>
            <pc:docMk/>
            <pc:sldMk cId="2426471961" sldId="258"/>
            <ac:spMk id="3" creationId="{E3DE4A01-3CC8-41E6-9398-0B8EF51B0C1E}"/>
          </ac:spMkLst>
        </pc:spChg>
        <pc:spChg chg="del">
          <ac:chgData name="Ipek Erda" userId="3857582a-cec6-4104-82d4-28f1f616ed61" providerId="ADAL" clId="{70DB9BFF-D5F3-429F-90F7-A7FE04F1DC63}" dt="2021-06-14T07:18:13.982" v="118" actId="700"/>
          <ac:spMkLst>
            <pc:docMk/>
            <pc:sldMk cId="2426471961" sldId="258"/>
            <ac:spMk id="4" creationId="{08161DCB-FACF-4B51-A579-6DB3D9A06A13}"/>
          </ac:spMkLst>
        </pc:spChg>
        <pc:spChg chg="add del mod ord">
          <ac:chgData name="Ipek Erda" userId="3857582a-cec6-4104-82d4-28f1f616ed61" providerId="ADAL" clId="{70DB9BFF-D5F3-429F-90F7-A7FE04F1DC63}" dt="2021-06-14T07:18:21.631" v="121" actId="478"/>
          <ac:spMkLst>
            <pc:docMk/>
            <pc:sldMk cId="2426471961" sldId="258"/>
            <ac:spMk id="5" creationId="{D1F8F7C1-D365-4628-AA09-F501DA78799E}"/>
          </ac:spMkLst>
        </pc:spChg>
        <pc:spChg chg="add mod ord">
          <ac:chgData name="Ipek Erda" userId="3857582a-cec6-4104-82d4-28f1f616ed61" providerId="ADAL" clId="{70DB9BFF-D5F3-429F-90F7-A7FE04F1DC63}" dt="2021-06-14T07:18:48.449" v="126" actId="255"/>
          <ac:spMkLst>
            <pc:docMk/>
            <pc:sldMk cId="2426471961" sldId="258"/>
            <ac:spMk id="6" creationId="{32525BC5-75CE-42EB-9A94-B773AD49486F}"/>
          </ac:spMkLst>
        </pc:spChg>
        <pc:spChg chg="add mod">
          <ac:chgData name="Ipek Erda" userId="3857582a-cec6-4104-82d4-28f1f616ed61" providerId="ADAL" clId="{70DB9BFF-D5F3-429F-90F7-A7FE04F1DC63}" dt="2021-06-14T07:18:28.877" v="122"/>
          <ac:spMkLst>
            <pc:docMk/>
            <pc:sldMk cId="2426471961" sldId="258"/>
            <ac:spMk id="7" creationId="{78C7C4FF-35EA-4860-BD4F-98E281EDAEC8}"/>
          </ac:spMkLst>
        </pc:spChg>
      </pc:sldChg>
      <pc:sldChg chg="addSp delSp modSp new mod modClrScheme chgLayout">
        <pc:chgData name="Ipek Erda" userId="3857582a-cec6-4104-82d4-28f1f616ed61" providerId="ADAL" clId="{70DB9BFF-D5F3-429F-90F7-A7FE04F1DC63}" dt="2021-06-15T12:28:19.233" v="149" actId="207"/>
        <pc:sldMkLst>
          <pc:docMk/>
          <pc:sldMk cId="256194031" sldId="259"/>
        </pc:sldMkLst>
        <pc:spChg chg="del mod ord">
          <ac:chgData name="Ipek Erda" userId="3857582a-cec6-4104-82d4-28f1f616ed61" providerId="ADAL" clId="{70DB9BFF-D5F3-429F-90F7-A7FE04F1DC63}" dt="2021-06-14T07:19:07.358" v="130" actId="700"/>
          <ac:spMkLst>
            <pc:docMk/>
            <pc:sldMk cId="256194031" sldId="259"/>
            <ac:spMk id="2" creationId="{2AE6F388-F306-4147-9943-BA8F5B9E388B}"/>
          </ac:spMkLst>
        </pc:spChg>
        <pc:spChg chg="del mod ord">
          <ac:chgData name="Ipek Erda" userId="3857582a-cec6-4104-82d4-28f1f616ed61" providerId="ADAL" clId="{70DB9BFF-D5F3-429F-90F7-A7FE04F1DC63}" dt="2021-06-14T07:19:07.358" v="130" actId="700"/>
          <ac:spMkLst>
            <pc:docMk/>
            <pc:sldMk cId="256194031" sldId="259"/>
            <ac:spMk id="3" creationId="{A165276B-981F-4484-B1CF-099F4FD383B2}"/>
          </ac:spMkLst>
        </pc:spChg>
        <pc:spChg chg="add mod">
          <ac:chgData name="Ipek Erda" userId="3857582a-cec6-4104-82d4-28f1f616ed61" providerId="ADAL" clId="{70DB9BFF-D5F3-429F-90F7-A7FE04F1DC63}" dt="2021-06-15T12:28:19.233" v="149" actId="207"/>
          <ac:spMkLst>
            <pc:docMk/>
            <pc:sldMk cId="256194031" sldId="259"/>
            <ac:spMk id="4" creationId="{4356A061-324E-47D1-A30A-B1E7E86E4944}"/>
          </ac:spMkLst>
        </pc:spChg>
        <pc:spChg chg="del">
          <ac:chgData name="Ipek Erda" userId="3857582a-cec6-4104-82d4-28f1f616ed61" providerId="ADAL" clId="{70DB9BFF-D5F3-429F-90F7-A7FE04F1DC63}" dt="2021-06-14T07:19:07.358" v="130" actId="700"/>
          <ac:spMkLst>
            <pc:docMk/>
            <pc:sldMk cId="256194031" sldId="259"/>
            <ac:spMk id="4" creationId="{E578248D-DD34-45BA-BF10-ABD8B441F219}"/>
          </ac:spMkLst>
        </pc:spChg>
        <pc:spChg chg="add del mod ord">
          <ac:chgData name="Ipek Erda" userId="3857582a-cec6-4104-82d4-28f1f616ed61" providerId="ADAL" clId="{70DB9BFF-D5F3-429F-90F7-A7FE04F1DC63}" dt="2021-06-14T07:22:48.221" v="141" actId="478"/>
          <ac:spMkLst>
            <pc:docMk/>
            <pc:sldMk cId="256194031" sldId="259"/>
            <ac:spMk id="5" creationId="{3BCF80FC-058B-47E3-8BCB-F9B2588A32AF}"/>
          </ac:spMkLst>
        </pc:spChg>
        <pc:spChg chg="add del mod ord">
          <ac:chgData name="Ipek Erda" userId="3857582a-cec6-4104-82d4-28f1f616ed61" providerId="ADAL" clId="{70DB9BFF-D5F3-429F-90F7-A7FE04F1DC63}" dt="2021-06-14T07:22:50.271" v="142" actId="478"/>
          <ac:spMkLst>
            <pc:docMk/>
            <pc:sldMk cId="256194031" sldId="259"/>
            <ac:spMk id="6" creationId="{249B6F79-D278-4353-BECC-69F35BE23272}"/>
          </ac:spMkLst>
        </pc:spChg>
      </pc:sldChg>
      <pc:sldChg chg="addSp delSp modSp new mod modClrScheme chgLayout">
        <pc:chgData name="Ipek Erda" userId="3857582a-cec6-4104-82d4-28f1f616ed61" providerId="ADAL" clId="{70DB9BFF-D5F3-429F-90F7-A7FE04F1DC63}" dt="2021-06-14T07:19:46.408" v="135"/>
        <pc:sldMkLst>
          <pc:docMk/>
          <pc:sldMk cId="3619954032" sldId="260"/>
        </pc:sldMkLst>
        <pc:spChg chg="del">
          <ac:chgData name="Ipek Erda" userId="3857582a-cec6-4104-82d4-28f1f616ed61" providerId="ADAL" clId="{70DB9BFF-D5F3-429F-90F7-A7FE04F1DC63}" dt="2021-06-14T07:19:28.127" v="134" actId="700"/>
          <ac:spMkLst>
            <pc:docMk/>
            <pc:sldMk cId="3619954032" sldId="260"/>
            <ac:spMk id="2" creationId="{429B3F8A-5776-4187-B4E9-C318A8154B93}"/>
          </ac:spMkLst>
        </pc:spChg>
        <pc:spChg chg="del">
          <ac:chgData name="Ipek Erda" userId="3857582a-cec6-4104-82d4-28f1f616ed61" providerId="ADAL" clId="{70DB9BFF-D5F3-429F-90F7-A7FE04F1DC63}" dt="2021-06-14T07:19:28.127" v="134" actId="700"/>
          <ac:spMkLst>
            <pc:docMk/>
            <pc:sldMk cId="3619954032" sldId="260"/>
            <ac:spMk id="3" creationId="{1200DB84-049E-4B57-9BE0-F6F1B522584A}"/>
          </ac:spMkLst>
        </pc:spChg>
        <pc:spChg chg="del">
          <ac:chgData name="Ipek Erda" userId="3857582a-cec6-4104-82d4-28f1f616ed61" providerId="ADAL" clId="{70DB9BFF-D5F3-429F-90F7-A7FE04F1DC63}" dt="2021-06-14T07:19:28.127" v="134" actId="700"/>
          <ac:spMkLst>
            <pc:docMk/>
            <pc:sldMk cId="3619954032" sldId="260"/>
            <ac:spMk id="4" creationId="{D2DF70FC-6A60-4E54-8071-491AAEDFF755}"/>
          </ac:spMkLst>
        </pc:spChg>
        <pc:spChg chg="add mod">
          <ac:chgData name="Ipek Erda" userId="3857582a-cec6-4104-82d4-28f1f616ed61" providerId="ADAL" clId="{70DB9BFF-D5F3-429F-90F7-A7FE04F1DC63}" dt="2021-06-14T07:19:46.408" v="135"/>
          <ac:spMkLst>
            <pc:docMk/>
            <pc:sldMk cId="3619954032" sldId="260"/>
            <ac:spMk id="5" creationId="{18A987E3-B55A-4D53-88E1-6EDFCDBE7E4E}"/>
          </ac:spMkLst>
        </pc:spChg>
      </pc:sldChg>
      <pc:sldChg chg="addSp delSp modSp new del mod modClrScheme chgLayout">
        <pc:chgData name="Ipek Erda" userId="3857582a-cec6-4104-82d4-28f1f616ed61" providerId="ADAL" clId="{70DB9BFF-D5F3-429F-90F7-A7FE04F1DC63}" dt="2021-06-14T07:33:49.733" v="145" actId="47"/>
        <pc:sldMkLst>
          <pc:docMk/>
          <pc:sldMk cId="2245382259" sldId="261"/>
        </pc:sldMkLst>
        <pc:spChg chg="del mod ord">
          <ac:chgData name="Ipek Erda" userId="3857582a-cec6-4104-82d4-28f1f616ed61" providerId="ADAL" clId="{70DB9BFF-D5F3-429F-90F7-A7FE04F1DC63}" dt="2021-06-14T07:19:13.166" v="131" actId="700"/>
          <ac:spMkLst>
            <pc:docMk/>
            <pc:sldMk cId="2245382259" sldId="261"/>
            <ac:spMk id="2" creationId="{397B7931-4353-44AB-A034-E0576A25B814}"/>
          </ac:spMkLst>
        </pc:spChg>
        <pc:spChg chg="del">
          <ac:chgData name="Ipek Erda" userId="3857582a-cec6-4104-82d4-28f1f616ed61" providerId="ADAL" clId="{70DB9BFF-D5F3-429F-90F7-A7FE04F1DC63}" dt="2021-06-14T07:19:13.166" v="131" actId="700"/>
          <ac:spMkLst>
            <pc:docMk/>
            <pc:sldMk cId="2245382259" sldId="261"/>
            <ac:spMk id="3" creationId="{E6CDA6C7-B258-4FF7-B68F-81CDB938471F}"/>
          </ac:spMkLst>
        </pc:spChg>
        <pc:spChg chg="del">
          <ac:chgData name="Ipek Erda" userId="3857582a-cec6-4104-82d4-28f1f616ed61" providerId="ADAL" clId="{70DB9BFF-D5F3-429F-90F7-A7FE04F1DC63}" dt="2021-06-14T07:19:13.166" v="131" actId="700"/>
          <ac:spMkLst>
            <pc:docMk/>
            <pc:sldMk cId="2245382259" sldId="261"/>
            <ac:spMk id="4" creationId="{C455AEAD-33DC-47F1-8CF8-D7C314CB94C3}"/>
          </ac:spMkLst>
        </pc:spChg>
        <pc:spChg chg="add del mod ord">
          <ac:chgData name="Ipek Erda" userId="3857582a-cec6-4104-82d4-28f1f616ed61" providerId="ADAL" clId="{70DB9BFF-D5F3-429F-90F7-A7FE04F1DC63}" dt="2021-06-14T07:19:15.850" v="132" actId="478"/>
          <ac:spMkLst>
            <pc:docMk/>
            <pc:sldMk cId="2245382259" sldId="261"/>
            <ac:spMk id="5" creationId="{D18420E1-A778-4798-A84C-390297FB4689}"/>
          </ac:spMkLst>
        </pc:spChg>
        <pc:spChg chg="add mod">
          <ac:chgData name="Ipek Erda" userId="3857582a-cec6-4104-82d4-28f1f616ed61" providerId="ADAL" clId="{70DB9BFF-D5F3-429F-90F7-A7FE04F1DC63}" dt="2021-06-14T07:19:23.302" v="133"/>
          <ac:spMkLst>
            <pc:docMk/>
            <pc:sldMk cId="2245382259" sldId="261"/>
            <ac:spMk id="6" creationId="{2DCE9589-D3E0-413F-9F7B-4C02B304F8B3}"/>
          </ac:spMkLst>
        </pc:spChg>
      </pc:sldChg>
      <pc:sldMasterChg chg="modSldLayout">
        <pc:chgData name="Ipek Erda" userId="3857582a-cec6-4104-82d4-28f1f616ed61" providerId="ADAL" clId="{70DB9BFF-D5F3-429F-90F7-A7FE04F1DC63}" dt="2021-06-14T07:12:36.179" v="19"/>
        <pc:sldMasterMkLst>
          <pc:docMk/>
          <pc:sldMasterMk cId="4191008642" sldId="2147483648"/>
        </pc:sldMasterMkLst>
        <pc:sldLayoutChg chg="setBg">
          <pc:chgData name="Ipek Erda" userId="3857582a-cec6-4104-82d4-28f1f616ed61" providerId="ADAL" clId="{70DB9BFF-D5F3-429F-90F7-A7FE04F1DC63}" dt="2021-06-14T07:11:28.837" v="1"/>
          <pc:sldLayoutMkLst>
            <pc:docMk/>
            <pc:sldMasterMk cId="4191008642" sldId="2147483648"/>
            <pc:sldLayoutMk cId="2934689634" sldId="2147483649"/>
          </pc:sldLayoutMkLst>
        </pc:sldLayoutChg>
        <pc:sldLayoutChg chg="setBg">
          <pc:chgData name="Ipek Erda" userId="3857582a-cec6-4104-82d4-28f1f616ed61" providerId="ADAL" clId="{70DB9BFF-D5F3-429F-90F7-A7FE04F1DC63}" dt="2021-06-14T07:11:37.343" v="3"/>
          <pc:sldLayoutMkLst>
            <pc:docMk/>
            <pc:sldMasterMk cId="4191008642" sldId="2147483648"/>
            <pc:sldLayoutMk cId="675374925" sldId="2147483650"/>
          </pc:sldLayoutMkLst>
        </pc:sldLayoutChg>
        <pc:sldLayoutChg chg="setBg">
          <pc:chgData name="Ipek Erda" userId="3857582a-cec6-4104-82d4-28f1f616ed61" providerId="ADAL" clId="{70DB9BFF-D5F3-429F-90F7-A7FE04F1DC63}" dt="2021-06-14T07:11:45.582" v="5"/>
          <pc:sldLayoutMkLst>
            <pc:docMk/>
            <pc:sldMasterMk cId="4191008642" sldId="2147483648"/>
            <pc:sldLayoutMk cId="3846653632" sldId="2147483651"/>
          </pc:sldLayoutMkLst>
        </pc:sldLayoutChg>
        <pc:sldLayoutChg chg="setBg">
          <pc:chgData name="Ipek Erda" userId="3857582a-cec6-4104-82d4-28f1f616ed61" providerId="ADAL" clId="{70DB9BFF-D5F3-429F-90F7-A7FE04F1DC63}" dt="2021-06-14T07:11:53.690" v="7"/>
          <pc:sldLayoutMkLst>
            <pc:docMk/>
            <pc:sldMasterMk cId="4191008642" sldId="2147483648"/>
            <pc:sldLayoutMk cId="3923801375" sldId="2147483652"/>
          </pc:sldLayoutMkLst>
        </pc:sldLayoutChg>
        <pc:sldLayoutChg chg="setBg">
          <pc:chgData name="Ipek Erda" userId="3857582a-cec6-4104-82d4-28f1f616ed61" providerId="ADAL" clId="{70DB9BFF-D5F3-429F-90F7-A7FE04F1DC63}" dt="2021-06-14T07:12:00.703" v="9"/>
          <pc:sldLayoutMkLst>
            <pc:docMk/>
            <pc:sldMasterMk cId="4191008642" sldId="2147483648"/>
            <pc:sldLayoutMk cId="4070637934" sldId="2147483653"/>
          </pc:sldLayoutMkLst>
        </pc:sldLayoutChg>
        <pc:sldLayoutChg chg="setBg">
          <pc:chgData name="Ipek Erda" userId="3857582a-cec6-4104-82d4-28f1f616ed61" providerId="ADAL" clId="{70DB9BFF-D5F3-429F-90F7-A7FE04F1DC63}" dt="2021-06-14T07:12:14.066" v="13"/>
          <pc:sldLayoutMkLst>
            <pc:docMk/>
            <pc:sldMasterMk cId="4191008642" sldId="2147483648"/>
            <pc:sldLayoutMk cId="1310501639" sldId="2147483654"/>
          </pc:sldLayoutMkLst>
        </pc:sldLayoutChg>
        <pc:sldLayoutChg chg="setBg">
          <pc:chgData name="Ipek Erda" userId="3857582a-cec6-4104-82d4-28f1f616ed61" providerId="ADAL" clId="{70DB9BFF-D5F3-429F-90F7-A7FE04F1DC63}" dt="2021-06-14T07:12:07.217" v="11"/>
          <pc:sldLayoutMkLst>
            <pc:docMk/>
            <pc:sldMasterMk cId="4191008642" sldId="2147483648"/>
            <pc:sldLayoutMk cId="1734988665" sldId="2147483656"/>
          </pc:sldLayoutMkLst>
        </pc:sldLayoutChg>
        <pc:sldLayoutChg chg="setBg">
          <pc:chgData name="Ipek Erda" userId="3857582a-cec6-4104-82d4-28f1f616ed61" providerId="ADAL" clId="{70DB9BFF-D5F3-429F-90F7-A7FE04F1DC63}" dt="2021-06-14T07:12:23.884" v="15"/>
          <pc:sldLayoutMkLst>
            <pc:docMk/>
            <pc:sldMasterMk cId="4191008642" sldId="2147483648"/>
            <pc:sldLayoutMk cId="1445917938" sldId="2147483657"/>
          </pc:sldLayoutMkLst>
        </pc:sldLayoutChg>
        <pc:sldLayoutChg chg="setBg">
          <pc:chgData name="Ipek Erda" userId="3857582a-cec6-4104-82d4-28f1f616ed61" providerId="ADAL" clId="{70DB9BFF-D5F3-429F-90F7-A7FE04F1DC63}" dt="2021-06-14T07:12:29.096" v="17"/>
          <pc:sldLayoutMkLst>
            <pc:docMk/>
            <pc:sldMasterMk cId="4191008642" sldId="2147483648"/>
            <pc:sldLayoutMk cId="3696873575" sldId="2147483658"/>
          </pc:sldLayoutMkLst>
        </pc:sldLayoutChg>
        <pc:sldLayoutChg chg="setBg">
          <pc:chgData name="Ipek Erda" userId="3857582a-cec6-4104-82d4-28f1f616ed61" providerId="ADAL" clId="{70DB9BFF-D5F3-429F-90F7-A7FE04F1DC63}" dt="2021-06-14T07:12:36.179" v="19"/>
          <pc:sldLayoutMkLst>
            <pc:docMk/>
            <pc:sldMasterMk cId="4191008642" sldId="2147483648"/>
            <pc:sldLayoutMk cId="3710886879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1280131-3058-49D4-8A89-B75C79495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E5F8F01-B653-4C38-BCE4-74AC4CF045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3F5C670-28B3-4E7B-BA37-2DC9D7A00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0EAF73B-0F45-4C9D-9B3E-3D37861B3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BC84947-0E50-4C98-A73E-CEEF29797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4689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A2D204-2555-47F9-89D3-2F1290B7E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81789F9-FA6C-42FF-9D51-58631BC3E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6284F7B-D598-4021-BE2D-9382A16E6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E4E74CE-CBD7-4CCB-B758-9D9367C18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F4609BA-6355-4236-83AB-0ED480A54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873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862DAE4-C665-43FA-8CA0-A1BEC295AB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C5FCAC56-569F-4E3D-9AC5-1CAF7F47D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F8C8ECF-57C2-4174-A736-A9118B837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4228C7B-4382-4A3D-8AD6-D77825C9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A69377-7383-425C-B302-ED3896A6D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088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DA9739-2A69-4785-B44C-BF8C1AFE0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3D738F7-BB48-49FF-ADD7-6A8616112C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B0CEDEF-2F71-405F-859D-01956481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58C0F6B-8242-4D5F-AFB4-49CA79C53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BAB6B68-9A3A-48CC-BA7F-E09887ACD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5374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6F68109-4560-44C7-80B9-3693492A9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2144B2E-974B-4B48-AC06-F2F63A11C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DD5FD87-01A2-4034-9CBD-5D63CBCFC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8F0A05D-0FD7-4761-A588-010991478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C8B9CD9-A301-4973-A6D2-82A58090B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665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F2F31A-D0CA-4AFB-90DA-4213D176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B2F9245-AF67-4FA4-9969-6C078A30BE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1FD74FB-50AA-41DB-B335-3D5BBF0F97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64CB7A2-EBA7-4AA5-AE18-73555982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48B8C3D-FF36-4AF6-B1EE-C06F1D579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C39049E-93FF-4BE4-A04C-F266FC679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3801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DF1840-F95B-4ACD-98AD-3174B036C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10A3A35-E2E9-498D-8B5E-E3F315224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B6EEB7E-25D2-4606-B703-C6E757A747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4EFB377-9405-47B4-B0F4-E5508AC31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890F5CE7-6B0A-48CF-BAC0-E7140F9507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2B1AFB3-4F8D-4A92-8F9A-485FC239A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FA6B6D3F-0530-4EAC-9088-9C99F2DE5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78B1AB8-0122-4F18-9428-193CADAF9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063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06CA89-5466-4D97-9F73-50F2C1CD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528D8665-1657-4CF7-892D-BF34E3063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D7D882D-5784-422B-8572-E0A3164B5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43976806-2AAB-4590-BCD3-D5E13C1F5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050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7179BF95-EDF1-46C4-A749-7412FE6D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0DBFC92-A841-4AAE-AACD-F571DA61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C04A774-594F-41E9-81CA-69C1C69C7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6836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6F9D9A6-957E-4185-BC31-7BABFF509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1133B95-E642-4419-9A53-F9E20BA8E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8793520-6255-4DA8-8966-A134E04A2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6699468-5183-475E-B79A-16844ACB0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71122CF-5117-458E-9D99-3167FA967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00C6D77-4B74-49D9-81A3-A4DFCFEE2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498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F097287-C4C9-4CA9-9F45-47FC3CC89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19E8FF8-D608-4D52-A5F3-9A0674E9F9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804E001-FAB1-42F1-B49A-8A159E9379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C6C1FA5-7E2B-4B31-9CF6-A9549A17F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0100B1F-AB75-4DE8-B262-952EF6BDA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7E39410-68C7-4A8A-B4E9-28CEF8D0F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91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7CAF8980-C9CC-4EC3-B7EA-751EB1AB8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FE7CA5F-3BD4-41A3-A5C8-D8154B10A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B6B127-5D14-480A-A08B-C4328F582D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83DC-5380-409B-A023-E9C05CECADE5}" type="datetimeFigureOut">
              <a:rPr lang="tr-TR" smtClean="0"/>
              <a:t>15.06.2021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A3671BD-1677-4E82-9172-7F98C83BAA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D47F82B-5BBB-45AF-B7CD-A09D557D8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0C67D-5531-4970-ABCE-CE38D3E993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100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>
            <a:extLst>
              <a:ext uri="{FF2B5EF4-FFF2-40B4-BE49-F238E27FC236}">
                <a16:creationId xmlns:a16="http://schemas.microsoft.com/office/drawing/2014/main" id="{85979D2E-B18B-45A0-A825-F63BE1086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1999" cy="2387600"/>
          </a:xfrm>
        </p:spPr>
        <p:txBody>
          <a:bodyPr>
            <a:normAutofit/>
          </a:bodyPr>
          <a:lstStyle/>
          <a:p>
            <a:r>
              <a:rPr lang="tr-TR" sz="4400" b="1" dirty="0">
                <a:solidFill>
                  <a:schemeClr val="bg1"/>
                </a:solidFill>
                <a:latin typeface="+mn-lt"/>
              </a:rPr>
              <a:t>KAPAK SUNUM BAŞLIĞI</a:t>
            </a:r>
          </a:p>
        </p:txBody>
      </p:sp>
      <p:sp>
        <p:nvSpPr>
          <p:cNvPr id="6" name="Alt Başlık 6">
            <a:extLst>
              <a:ext uri="{FF2B5EF4-FFF2-40B4-BE49-F238E27FC236}">
                <a16:creationId xmlns:a16="http://schemas.microsoft.com/office/drawing/2014/main" id="{D419B95A-0F04-448D-8FF5-992488A55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92000" cy="621619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chemeClr val="bg1"/>
                </a:solidFill>
              </a:rPr>
              <a:t>Alt Başlık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3859CB6-4C6A-4DEE-B335-57113AD82C5B}"/>
              </a:ext>
            </a:extLst>
          </p:cNvPr>
          <p:cNvSpPr txBox="1"/>
          <p:nvPr/>
        </p:nvSpPr>
        <p:spPr>
          <a:xfrm>
            <a:off x="0" y="4223657"/>
            <a:ext cx="1219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 dirty="0">
                <a:solidFill>
                  <a:schemeClr val="bg1"/>
                </a:solidFill>
              </a:rPr>
              <a:t>Tarih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53832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2525BC5-75CE-42EB-9A94-B773AD494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2300" b="1" dirty="0"/>
              <a:t>Alt Başlık</a:t>
            </a:r>
          </a:p>
          <a:p>
            <a:pPr marL="0" indent="0">
              <a:buNone/>
            </a:pPr>
            <a:r>
              <a:rPr lang="tr-TR" sz="1900" dirty="0"/>
              <a:t>Metin alanı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7" name="Başlık 8">
            <a:extLst>
              <a:ext uri="{FF2B5EF4-FFF2-40B4-BE49-F238E27FC236}">
                <a16:creationId xmlns:a16="http://schemas.microsoft.com/office/drawing/2014/main" id="{78C7C4FF-35EA-4860-BD4F-98E281EDA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18255"/>
            <a:ext cx="9001760" cy="774225"/>
          </a:xfrm>
        </p:spPr>
        <p:txBody>
          <a:bodyPr>
            <a:normAutofit/>
          </a:bodyPr>
          <a:lstStyle/>
          <a:p>
            <a:r>
              <a:rPr lang="tr-TR" sz="2700" b="1" dirty="0">
                <a:solidFill>
                  <a:schemeClr val="bg1"/>
                </a:solidFill>
                <a:latin typeface="+mn-lt"/>
              </a:rPr>
              <a:t>SLAYT BAŞLIĞI</a:t>
            </a:r>
          </a:p>
        </p:txBody>
      </p:sp>
    </p:spTree>
    <p:extLst>
      <p:ext uri="{BB962C8B-B14F-4D97-AF65-F5344CB8AC3E}">
        <p14:creationId xmlns:p14="http://schemas.microsoft.com/office/powerpoint/2010/main" val="2426471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4356A061-324E-47D1-A30A-B1E7E86E4944}"/>
              </a:ext>
            </a:extLst>
          </p:cNvPr>
          <p:cNvSpPr txBox="1"/>
          <p:nvPr/>
        </p:nvSpPr>
        <p:spPr>
          <a:xfrm>
            <a:off x="0" y="3059668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chemeClr val="bg1"/>
                </a:solidFill>
              </a:rPr>
              <a:t>Seperatör</a:t>
            </a:r>
          </a:p>
        </p:txBody>
      </p:sp>
    </p:spTree>
    <p:extLst>
      <p:ext uri="{BB962C8B-B14F-4D97-AF65-F5344CB8AC3E}">
        <p14:creationId xmlns:p14="http://schemas.microsoft.com/office/powerpoint/2010/main" val="256194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>
            <a:extLst>
              <a:ext uri="{FF2B5EF4-FFF2-40B4-BE49-F238E27FC236}">
                <a16:creationId xmlns:a16="http://schemas.microsoft.com/office/drawing/2014/main" id="{18A987E3-B55A-4D53-88E1-6EDFCDBE7E4E}"/>
              </a:ext>
            </a:extLst>
          </p:cNvPr>
          <p:cNvSpPr txBox="1">
            <a:spLocks/>
          </p:cNvSpPr>
          <p:nvPr/>
        </p:nvSpPr>
        <p:spPr>
          <a:xfrm>
            <a:off x="0" y="3429000"/>
            <a:ext cx="12192000" cy="113211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200" b="1" dirty="0">
                <a:solidFill>
                  <a:schemeClr val="bg1"/>
                </a:solidFill>
                <a:latin typeface="+mn-lt"/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361995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</Words>
  <Application>Microsoft Office PowerPoint</Application>
  <PresentationFormat>Geniş ekran</PresentationFormat>
  <Paragraphs>8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Teması</vt:lpstr>
      <vt:lpstr>KAPAK SUNUM BAŞLIĞI</vt:lpstr>
      <vt:lpstr>SLAYT BAŞLIĞI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Ipek Erda</dc:creator>
  <cp:lastModifiedBy>Ipek Erda</cp:lastModifiedBy>
  <cp:revision>1</cp:revision>
  <dcterms:created xsi:type="dcterms:W3CDTF">2021-06-14T07:04:46Z</dcterms:created>
  <dcterms:modified xsi:type="dcterms:W3CDTF">2021-06-15T12:28:46Z</dcterms:modified>
</cp:coreProperties>
</file>