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  <p:sldMasterId id="2147483783" r:id="rId5"/>
  </p:sldMasterIdLst>
  <p:sldIdLst>
    <p:sldId id="339" r:id="rId6"/>
    <p:sldId id="340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41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9645" autoAdjust="0"/>
  </p:normalViewPr>
  <p:slideViewPr>
    <p:cSldViewPr>
      <p:cViewPr varScale="1">
        <p:scale>
          <a:sx n="74" d="100"/>
          <a:sy n="74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406FA-6C99-44C9-ACB3-DD95DE522414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051D9624-6F63-4677-99A8-E83EDEBC8518}">
      <dgm:prSet phldrT="[Metin]" custT="1"/>
      <dgm:spPr>
        <a:xfrm>
          <a:off x="2309970" y="1739"/>
          <a:ext cx="3235941" cy="671053"/>
        </a:xfrm>
        <a:prstGeom prst="rect">
          <a:avLst/>
        </a:prstGeom>
        <a:solidFill>
          <a:srgbClr val="DE7E18">
            <a:lumMod val="40000"/>
            <a:lumOff val="6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200" b="1" dirty="0" smtClean="0">
              <a:solidFill>
                <a:srgbClr val="A53010"/>
              </a:solidFill>
              <a:effectLst/>
              <a:latin typeface="Century Gothic"/>
              <a:ea typeface="+mn-ea"/>
              <a:cs typeface="+mn-cs"/>
            </a:rPr>
            <a:t>Sorumlu Yönetici Vet. Hek.</a:t>
          </a:r>
        </a:p>
        <a:p>
          <a:r>
            <a:rPr lang="tr-TR" sz="1400" b="1" dirty="0" smtClean="0">
              <a:solidFill>
                <a:srgbClr val="A53010"/>
              </a:solidFill>
              <a:effectLst/>
              <a:latin typeface="Century Gothic"/>
              <a:ea typeface="+mn-ea"/>
              <a:cs typeface="+mn-cs"/>
            </a:rPr>
            <a:t>Mert ÇELİKTEN</a:t>
          </a:r>
          <a:endParaRPr lang="tr-TR" sz="1400" b="1" dirty="0">
            <a:solidFill>
              <a:srgbClr val="A53010"/>
            </a:solidFill>
            <a:effectLst/>
            <a:latin typeface="Century Gothic"/>
            <a:ea typeface="+mn-ea"/>
            <a:cs typeface="+mn-cs"/>
          </a:endParaRPr>
        </a:p>
      </dgm:t>
    </dgm:pt>
    <dgm:pt modelId="{6D4B8373-0D7C-4384-92FE-8EEDAD7D10DD}" type="parTrans" cxnId="{54A52098-36C0-4AE7-984D-CB6C73D5EEF1}">
      <dgm:prSet/>
      <dgm:spPr/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C132-8FA4-4E32-A1E7-8862C19CB2EB}" type="sibTrans" cxnId="{54A52098-36C0-4AE7-984D-CB6C73D5EEF1}">
      <dgm:prSet/>
      <dgm:spPr/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19FB63-288F-481E-90D6-371C5A401519}">
      <dgm:prSet phldrT="[Metin]" custT="1"/>
      <dgm:spPr>
        <a:xfrm>
          <a:off x="401420" y="954635"/>
          <a:ext cx="2267731" cy="520925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200" b="1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Araştırma Asistanı</a:t>
          </a:r>
        </a:p>
      </dgm:t>
    </dgm:pt>
    <dgm:pt modelId="{BA157230-362C-4705-8C50-29DCA03FBC6F}" type="parTrans" cxnId="{FF391E9D-1A46-4D07-BE75-FD4AA96DA70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>
          <a:off x="1535286" y="672793"/>
          <a:ext cx="2392654" cy="281842"/>
        </a:xfrm>
        <a:custGeom>
          <a:avLst/>
          <a:gdLst/>
          <a:ahLst/>
          <a:cxnLst/>
          <a:rect l="0" t="0" r="0" b="0"/>
          <a:pathLst>
            <a:path>
              <a:moveTo>
                <a:pt x="2392654" y="0"/>
              </a:moveTo>
              <a:lnTo>
                <a:pt x="2392654" y="140921"/>
              </a:lnTo>
              <a:lnTo>
                <a:pt x="0" y="140921"/>
              </a:lnTo>
              <a:lnTo>
                <a:pt x="0" y="281842"/>
              </a:lnTo>
            </a:path>
          </a:pathLst>
        </a:custGeom>
        <a:ln/>
      </dgm:spPr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DBF2AE-5AE1-47E1-8369-E659FB1F65C9}" type="sibTrans" cxnId="{FF391E9D-1A46-4D07-BE75-FD4AA96DA704}">
      <dgm:prSet/>
      <dgm:spPr/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C66F48-9AB8-4CE0-A110-D76FEFC3A90D}">
      <dgm:prSet custT="1"/>
      <dgm:spPr>
        <a:xfrm>
          <a:off x="2950994" y="954635"/>
          <a:ext cx="1981970" cy="521750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200" b="1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Veteriner Teknikeri</a:t>
          </a:r>
        </a:p>
      </dgm:t>
    </dgm:pt>
    <dgm:pt modelId="{1D10C1F3-9A42-4708-9D0F-37A9D897F160}" type="parTrans" cxnId="{0B509099-A352-4F38-B60A-853A3CD9009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>
          <a:off x="3882221" y="672793"/>
          <a:ext cx="91440" cy="2818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921"/>
              </a:lnTo>
              <a:lnTo>
                <a:pt x="59758" y="140921"/>
              </a:lnTo>
              <a:lnTo>
                <a:pt x="59758" y="281842"/>
              </a:lnTo>
            </a:path>
          </a:pathLst>
        </a:custGeom>
        <a:ln/>
      </dgm:spPr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B956E-078E-4FE5-915E-AD80D8481C3E}" type="sibTrans" cxnId="{0B509099-A352-4F38-B60A-853A3CD9009C}">
      <dgm:prSet/>
      <dgm:spPr/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45E6D2-9FB5-413E-9637-3207D94BCFFB}">
      <dgm:prSet custT="1"/>
      <dgm:spPr>
        <a:xfrm>
          <a:off x="968353" y="1757403"/>
          <a:ext cx="1761743" cy="671053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 Önder HÜSEYİNBAŞ</a:t>
          </a:r>
        </a:p>
        <a:p>
          <a:pPr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dirty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gm:t>
    </dgm:pt>
    <dgm:pt modelId="{B3E128B4-2A46-41D1-B321-378C819951F2}" type="parTrans" cxnId="{D3CB76D1-4CF9-4049-9765-0425B98F68F3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>
          <a:off x="628193" y="1475561"/>
          <a:ext cx="340159" cy="617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369"/>
              </a:lnTo>
              <a:lnTo>
                <a:pt x="340159" y="617369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FB45BA-469E-4F9B-A676-579CCCC546AD}" type="sibTrans" cxnId="{D3CB76D1-4CF9-4049-9765-0425B98F68F3}">
      <dgm:prSet/>
      <dgm:spPr/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DA1473-4DAE-493C-B9F2-2036C2ECEF96}">
      <dgm:prSet custT="1"/>
      <dgm:spPr>
        <a:xfrm>
          <a:off x="3446487" y="1758229"/>
          <a:ext cx="1846041" cy="671053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err="1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Nurhayat</a:t>
          </a:r>
          <a:r>
            <a:rPr lang="tr-TR" sz="1200" b="1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 DÖNEK</a:t>
          </a:r>
        </a:p>
        <a:p>
          <a:pPr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dirty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gm:t>
    </dgm:pt>
    <dgm:pt modelId="{245F32B0-C727-485D-A22B-1D3AFE960A33}" type="sibTrans" cxnId="{4451C283-AC06-4ECB-BC0F-B7FD73473C36}">
      <dgm:prSet/>
      <dgm:spPr/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985797-D809-4A26-8A12-4BC4B022A79F}" type="parTrans" cxnId="{4451C283-AC06-4ECB-BC0F-B7FD73473C3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>
          <a:off x="3149191" y="1476386"/>
          <a:ext cx="297295" cy="617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369"/>
              </a:lnTo>
              <a:lnTo>
                <a:pt x="297295" y="617369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96F92F-B25C-4E21-A7DD-85755CEE48F4}">
      <dgm:prSet custT="1"/>
      <dgm:spPr>
        <a:xfrm>
          <a:off x="5774720" y="4115177"/>
          <a:ext cx="2248794" cy="481178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tr-TR" sz="1200" b="1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 Dinçer BERBER</a:t>
          </a:r>
          <a:endParaRPr lang="tr-TR" sz="1200" b="1" dirty="0" smtClean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gm:t>
    </dgm:pt>
    <dgm:pt modelId="{8365ED9F-BFDE-4CC7-B547-E7FAD71F65A2}" type="sibTrans" cxnId="{F33989EF-A3E7-4A1B-A066-F211814D23F9}">
      <dgm:prSet/>
      <dgm:spPr/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89B5D-6B84-40FE-B2AC-18B28CD58950}" type="parTrans" cxnId="{F33989EF-A3E7-4A1B-A066-F211814D23F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>
          <a:off x="5438772" y="1554584"/>
          <a:ext cx="335948" cy="2801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182"/>
              </a:lnTo>
              <a:lnTo>
                <a:pt x="335948" y="2801182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74C5D9-1820-4A2F-B8B2-F091351F3198}">
      <dgm:prSet custT="1"/>
      <dgm:spPr>
        <a:xfrm>
          <a:off x="5774720" y="3368656"/>
          <a:ext cx="2208195" cy="464677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200" b="1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Nursel </a:t>
          </a:r>
          <a:r>
            <a:rPr lang="tr-TR" sz="1200" b="1" dirty="0" err="1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Enül</a:t>
          </a:r>
          <a:r>
            <a:rPr lang="tr-TR" sz="1200" b="1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 AVYÜZEN</a:t>
          </a:r>
          <a:endParaRPr lang="tr-TR" sz="1200" b="1" dirty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gm:t>
    </dgm:pt>
    <dgm:pt modelId="{F9DD340E-8A56-4956-8D9F-D9B192E5278C}" type="sibTrans" cxnId="{3F2B52DD-88D2-4A63-B35E-BDDE44A82E59}">
      <dgm:prSet/>
      <dgm:spPr/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20B21B-BE53-4CA6-B113-19604FE92B3E}" type="parTrans" cxnId="{3F2B52DD-88D2-4A63-B35E-BDDE44A82E5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>
          <a:off x="5438772" y="1554584"/>
          <a:ext cx="335948" cy="2046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411"/>
              </a:lnTo>
              <a:lnTo>
                <a:pt x="335948" y="2046411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1EA1DC-77DC-4331-B70C-21FCFD49CDE9}">
      <dgm:prSet custT="1"/>
      <dgm:spPr>
        <a:xfrm>
          <a:off x="5774720" y="2583450"/>
          <a:ext cx="2248794" cy="503363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200" b="1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Ömür YILANDİL</a:t>
          </a:r>
          <a:endParaRPr lang="tr-TR" sz="1200" b="1" dirty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gm:t>
    </dgm:pt>
    <dgm:pt modelId="{82EC63EE-2E9D-421A-8F71-53FB5718CCEC}" type="sibTrans" cxnId="{5AB41AEF-C8E4-475C-9164-7201E039759F}">
      <dgm:prSet/>
      <dgm:spPr/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280516-8295-4F01-AC16-F33E47D880E0}" type="parTrans" cxnId="{5AB41AEF-C8E4-475C-9164-7201E039759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>
          <a:off x="5438772" y="1554584"/>
          <a:ext cx="335948" cy="1280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548"/>
              </a:lnTo>
              <a:lnTo>
                <a:pt x="335948" y="1280548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8EFCB3-A3A9-4558-ADB7-98955997F9C1}">
      <dgm:prSet custT="1"/>
      <dgm:spPr>
        <a:xfrm>
          <a:off x="5774720" y="1836426"/>
          <a:ext cx="2248794" cy="465181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200" b="1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Sermin GÖZÜBEK</a:t>
          </a:r>
          <a:endParaRPr lang="tr-TR" sz="1200" b="1" dirty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gm:t>
    </dgm:pt>
    <dgm:pt modelId="{04A2C28A-9EDE-4D56-BEBC-2C20DA5CF400}" type="sibTrans" cxnId="{EF978E0A-9DEF-4D62-AE18-F60C772D5387}">
      <dgm:prSet/>
      <dgm:spPr/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29901E-9A67-4FB0-8081-05B8D14CAE2F}" type="parTrans" cxnId="{EF978E0A-9DEF-4D62-AE18-F60C772D538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>
          <a:off x="5438772" y="1554584"/>
          <a:ext cx="335948" cy="51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433"/>
              </a:lnTo>
              <a:lnTo>
                <a:pt x="335948" y="514433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62D79-67B6-4433-82D4-95E881BE75A4}">
      <dgm:prSet phldrT="[Metin]" custT="1"/>
      <dgm:spPr>
        <a:xfrm>
          <a:off x="5214807" y="954635"/>
          <a:ext cx="2239654" cy="599948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tr-TR" sz="1200" b="1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Hayvan Bakıcısı </a:t>
          </a:r>
        </a:p>
      </dgm:t>
    </dgm:pt>
    <dgm:pt modelId="{EC9710C5-5483-4197-8CF3-9A8DC8DA549B}" type="sibTrans" cxnId="{35187D43-8322-4972-ABA3-2EC7514B1844}">
      <dgm:prSet/>
      <dgm:spPr/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FD1285-8F4F-4E6D-A286-9C9F9F51C3AF}" type="parTrans" cxnId="{35187D43-8322-4972-ABA3-2EC7514B184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>
          <a:off x="3927941" y="672793"/>
          <a:ext cx="2406693" cy="281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21"/>
              </a:lnTo>
              <a:lnTo>
                <a:pt x="2406693" y="140921"/>
              </a:lnTo>
              <a:lnTo>
                <a:pt x="2406693" y="281842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tr-TR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C5E95E-8711-4C7A-8EB8-9D643F30B954}">
      <dgm:prSet custT="1"/>
      <dgm:spPr>
        <a:xfrm>
          <a:off x="5774720" y="4878198"/>
          <a:ext cx="2248794" cy="464677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tr-TR" sz="1200" b="1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 Emre TURAN</a:t>
          </a:r>
        </a:p>
      </dgm:t>
    </dgm:pt>
    <dgm:pt modelId="{01EF03AC-91E7-4837-8B9E-D71FBC114857}" type="parTrans" cxnId="{025E5980-C8B2-4DA7-82DF-7725AADFA008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xfrm>
          <a:off x="5438772" y="1554584"/>
          <a:ext cx="335948" cy="355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953"/>
              </a:lnTo>
              <a:lnTo>
                <a:pt x="335948" y="3555953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n-US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F2AA86-2D5C-4675-B1E5-CCD446760193}" type="sibTrans" cxnId="{025E5980-C8B2-4DA7-82DF-7725AADFA008}">
      <dgm:prSet/>
      <dgm:spPr/>
      <dgm:t>
        <a:bodyPr/>
        <a:lstStyle/>
        <a:p>
          <a:endParaRPr lang="en-US" sz="12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562E94-6595-438C-B849-739A01825F2F}" type="pres">
      <dgm:prSet presAssocID="{495406FA-6C99-44C9-ACB3-DD95DE5224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1CCC7AF-D91D-4626-B087-87E3484FC6D4}" type="pres">
      <dgm:prSet presAssocID="{051D9624-6F63-4677-99A8-E83EDEBC85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9861EB-7E67-4372-AEE6-F6BA2A183A41}" type="pres">
      <dgm:prSet presAssocID="{051D9624-6F63-4677-99A8-E83EDEBC8518}" presName="rootComposite1" presStyleCnt="0"/>
      <dgm:spPr/>
      <dgm:t>
        <a:bodyPr/>
        <a:lstStyle/>
        <a:p>
          <a:endParaRPr lang="en-US"/>
        </a:p>
      </dgm:t>
    </dgm:pt>
    <dgm:pt modelId="{C25719B3-C799-4658-9B50-A117C104D081}" type="pres">
      <dgm:prSet presAssocID="{051D9624-6F63-4677-99A8-E83EDEBC8518}" presName="rootText1" presStyleLbl="node0" presStyleIdx="0" presStyleCnt="1" custScaleX="24110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EC28E7B-443A-4E7B-AD65-053C1254ECC5}" type="pres">
      <dgm:prSet presAssocID="{051D9624-6F63-4677-99A8-E83EDEBC8518}" presName="rootConnector1" presStyleLbl="node1" presStyleIdx="0" presStyleCnt="0"/>
      <dgm:spPr/>
      <dgm:t>
        <a:bodyPr/>
        <a:lstStyle/>
        <a:p>
          <a:endParaRPr lang="tr-TR"/>
        </a:p>
      </dgm:t>
    </dgm:pt>
    <dgm:pt modelId="{999A5D49-B9EF-4022-87D7-5E4D3005FD9B}" type="pres">
      <dgm:prSet presAssocID="{051D9624-6F63-4677-99A8-E83EDEBC8518}" presName="hierChild2" presStyleCnt="0"/>
      <dgm:spPr/>
      <dgm:t>
        <a:bodyPr/>
        <a:lstStyle/>
        <a:p>
          <a:endParaRPr lang="en-US"/>
        </a:p>
      </dgm:t>
    </dgm:pt>
    <dgm:pt modelId="{BEC3CA86-825F-48B6-B9F5-B1FFF470CE16}" type="pres">
      <dgm:prSet presAssocID="{BA157230-362C-4705-8C50-29DCA03FBC6F}" presName="Name37" presStyleLbl="parChTrans1D2" presStyleIdx="0" presStyleCnt="3"/>
      <dgm:spPr/>
      <dgm:t>
        <a:bodyPr/>
        <a:lstStyle/>
        <a:p>
          <a:endParaRPr lang="tr-TR"/>
        </a:p>
      </dgm:t>
    </dgm:pt>
    <dgm:pt modelId="{8D6C1E88-6536-4B88-A5C2-75950F947153}" type="pres">
      <dgm:prSet presAssocID="{6719FB63-288F-481E-90D6-371C5A40151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F746B05-E47F-46F8-98A4-040EE5AE841B}" type="pres">
      <dgm:prSet presAssocID="{6719FB63-288F-481E-90D6-371C5A401519}" presName="rootComposite" presStyleCnt="0"/>
      <dgm:spPr/>
      <dgm:t>
        <a:bodyPr/>
        <a:lstStyle/>
        <a:p>
          <a:endParaRPr lang="en-US"/>
        </a:p>
      </dgm:t>
    </dgm:pt>
    <dgm:pt modelId="{82170F79-B97C-492F-A71B-FF8845F43999}" type="pres">
      <dgm:prSet presAssocID="{6719FB63-288F-481E-90D6-371C5A401519}" presName="rootText" presStyleLbl="node2" presStyleIdx="0" presStyleCnt="3" custScaleX="168968" custScaleY="7762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614D249-B8FA-48FC-8DA8-158D6F2692CD}" type="pres">
      <dgm:prSet presAssocID="{6719FB63-288F-481E-90D6-371C5A401519}" presName="rootConnector" presStyleLbl="node2" presStyleIdx="0" presStyleCnt="3"/>
      <dgm:spPr/>
      <dgm:t>
        <a:bodyPr/>
        <a:lstStyle/>
        <a:p>
          <a:endParaRPr lang="tr-TR"/>
        </a:p>
      </dgm:t>
    </dgm:pt>
    <dgm:pt modelId="{AE172568-46AD-4FA1-903C-B72FABB65379}" type="pres">
      <dgm:prSet presAssocID="{6719FB63-288F-481E-90D6-371C5A401519}" presName="hierChild4" presStyleCnt="0"/>
      <dgm:spPr/>
      <dgm:t>
        <a:bodyPr/>
        <a:lstStyle/>
        <a:p>
          <a:endParaRPr lang="en-US"/>
        </a:p>
      </dgm:t>
    </dgm:pt>
    <dgm:pt modelId="{088A3DE2-CC2F-4BDA-96DC-86C22FCAF84A}" type="pres">
      <dgm:prSet presAssocID="{B3E128B4-2A46-41D1-B321-378C819951F2}" presName="Name37" presStyleLbl="parChTrans1D3" presStyleIdx="0" presStyleCnt="7"/>
      <dgm:spPr/>
      <dgm:t>
        <a:bodyPr/>
        <a:lstStyle/>
        <a:p>
          <a:endParaRPr lang="tr-TR"/>
        </a:p>
      </dgm:t>
    </dgm:pt>
    <dgm:pt modelId="{782FDF7D-EB74-47DE-9244-B4F42C50197C}" type="pres">
      <dgm:prSet presAssocID="{B745E6D2-9FB5-413E-9637-3207D94BCF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D88F35-7E8D-47C7-9C8D-5F8FAB0BC023}" type="pres">
      <dgm:prSet presAssocID="{B745E6D2-9FB5-413E-9637-3207D94BCFFB}" presName="rootComposite" presStyleCnt="0"/>
      <dgm:spPr/>
      <dgm:t>
        <a:bodyPr/>
        <a:lstStyle/>
        <a:p>
          <a:endParaRPr lang="en-US"/>
        </a:p>
      </dgm:t>
    </dgm:pt>
    <dgm:pt modelId="{2247EF43-B177-4D84-BC1F-4A7AFDC34717}" type="pres">
      <dgm:prSet presAssocID="{B745E6D2-9FB5-413E-9637-3207D94BCFFB}" presName="rootText" presStyleLbl="node3" presStyleIdx="0" presStyleCnt="7" custScaleX="1312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7B8041F-E54D-47DA-9529-5D2DDEA1B5CB}" type="pres">
      <dgm:prSet presAssocID="{B745E6D2-9FB5-413E-9637-3207D94BCFFB}" presName="rootConnector" presStyleLbl="node3" presStyleIdx="0" presStyleCnt="7"/>
      <dgm:spPr/>
      <dgm:t>
        <a:bodyPr/>
        <a:lstStyle/>
        <a:p>
          <a:endParaRPr lang="tr-TR"/>
        </a:p>
      </dgm:t>
    </dgm:pt>
    <dgm:pt modelId="{5E2CACCA-AD0A-40AC-AEA4-BD69EAC34030}" type="pres">
      <dgm:prSet presAssocID="{B745E6D2-9FB5-413E-9637-3207D94BCFFB}" presName="hierChild4" presStyleCnt="0"/>
      <dgm:spPr/>
      <dgm:t>
        <a:bodyPr/>
        <a:lstStyle/>
        <a:p>
          <a:endParaRPr lang="en-US"/>
        </a:p>
      </dgm:t>
    </dgm:pt>
    <dgm:pt modelId="{69E6FDF5-638E-4EC9-BBDD-158AECF66FE2}" type="pres">
      <dgm:prSet presAssocID="{B745E6D2-9FB5-413E-9637-3207D94BCFFB}" presName="hierChild5" presStyleCnt="0"/>
      <dgm:spPr/>
      <dgm:t>
        <a:bodyPr/>
        <a:lstStyle/>
        <a:p>
          <a:endParaRPr lang="en-US"/>
        </a:p>
      </dgm:t>
    </dgm:pt>
    <dgm:pt modelId="{9229894D-99A2-4B82-9783-DEDE986F7CB0}" type="pres">
      <dgm:prSet presAssocID="{6719FB63-288F-481E-90D6-371C5A401519}" presName="hierChild5" presStyleCnt="0"/>
      <dgm:spPr/>
      <dgm:t>
        <a:bodyPr/>
        <a:lstStyle/>
        <a:p>
          <a:endParaRPr lang="en-US"/>
        </a:p>
      </dgm:t>
    </dgm:pt>
    <dgm:pt modelId="{96772674-F29C-413F-B0B8-472C948F4B00}" type="pres">
      <dgm:prSet presAssocID="{1D10C1F3-9A42-4708-9D0F-37A9D897F160}" presName="Name37" presStyleLbl="parChTrans1D2" presStyleIdx="1" presStyleCnt="3"/>
      <dgm:spPr/>
      <dgm:t>
        <a:bodyPr/>
        <a:lstStyle/>
        <a:p>
          <a:endParaRPr lang="tr-TR"/>
        </a:p>
      </dgm:t>
    </dgm:pt>
    <dgm:pt modelId="{71072967-9516-470F-B02B-7BC6D293A3B9}" type="pres">
      <dgm:prSet presAssocID="{70C66F48-9AB8-4CE0-A110-D76FEFC3A90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2804A8B-B322-4E91-950D-7040974C2B52}" type="pres">
      <dgm:prSet presAssocID="{70C66F48-9AB8-4CE0-A110-D76FEFC3A90D}" presName="rootComposite" presStyleCnt="0"/>
      <dgm:spPr/>
      <dgm:t>
        <a:bodyPr/>
        <a:lstStyle/>
        <a:p>
          <a:endParaRPr lang="en-US"/>
        </a:p>
      </dgm:t>
    </dgm:pt>
    <dgm:pt modelId="{F46EF1D2-1E17-45BF-867D-104A6FBE54DC}" type="pres">
      <dgm:prSet presAssocID="{70C66F48-9AB8-4CE0-A110-D76FEFC3A90D}" presName="rootText" presStyleLbl="node2" presStyleIdx="1" presStyleCnt="3" custScaleX="147676" custScaleY="7775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6E0EB4-BD04-40CC-A5F0-B4E06FCC4B73}" type="pres">
      <dgm:prSet presAssocID="{70C66F48-9AB8-4CE0-A110-D76FEFC3A90D}" presName="rootConnector" presStyleLbl="node2" presStyleIdx="1" presStyleCnt="3"/>
      <dgm:spPr/>
      <dgm:t>
        <a:bodyPr/>
        <a:lstStyle/>
        <a:p>
          <a:endParaRPr lang="tr-TR"/>
        </a:p>
      </dgm:t>
    </dgm:pt>
    <dgm:pt modelId="{4FE8A52D-44A4-416E-BFC6-D5E2F56F46D0}" type="pres">
      <dgm:prSet presAssocID="{70C66F48-9AB8-4CE0-A110-D76FEFC3A90D}" presName="hierChild4" presStyleCnt="0"/>
      <dgm:spPr/>
      <dgm:t>
        <a:bodyPr/>
        <a:lstStyle/>
        <a:p>
          <a:endParaRPr lang="en-US"/>
        </a:p>
      </dgm:t>
    </dgm:pt>
    <dgm:pt modelId="{094BF957-B799-4ED9-B2E5-94E5F310846D}" type="pres">
      <dgm:prSet presAssocID="{38985797-D809-4A26-8A12-4BC4B022A79F}" presName="Name37" presStyleLbl="parChTrans1D3" presStyleIdx="1" presStyleCnt="7"/>
      <dgm:spPr/>
      <dgm:t>
        <a:bodyPr/>
        <a:lstStyle/>
        <a:p>
          <a:endParaRPr lang="tr-TR"/>
        </a:p>
      </dgm:t>
    </dgm:pt>
    <dgm:pt modelId="{BBC2DC53-9752-4915-AA6F-5A467B3A7864}" type="pres">
      <dgm:prSet presAssocID="{8DDA1473-4DAE-493C-B9F2-2036C2ECEF9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1E0115-630B-4399-8DC9-3C8A97A87575}" type="pres">
      <dgm:prSet presAssocID="{8DDA1473-4DAE-493C-B9F2-2036C2ECEF96}" presName="rootComposite" presStyleCnt="0"/>
      <dgm:spPr/>
      <dgm:t>
        <a:bodyPr/>
        <a:lstStyle/>
        <a:p>
          <a:endParaRPr lang="en-US"/>
        </a:p>
      </dgm:t>
    </dgm:pt>
    <dgm:pt modelId="{30FEEB18-0E21-43F5-9EDB-5A7C6968F960}" type="pres">
      <dgm:prSet presAssocID="{8DDA1473-4DAE-493C-B9F2-2036C2ECEF96}" presName="rootText" presStyleLbl="node3" presStyleIdx="1" presStyleCnt="7" custScaleX="1375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1BEFE5C-2469-4E4D-B31F-33CD75C43DD1}" type="pres">
      <dgm:prSet presAssocID="{8DDA1473-4DAE-493C-B9F2-2036C2ECEF96}" presName="rootConnector" presStyleLbl="node3" presStyleIdx="1" presStyleCnt="7"/>
      <dgm:spPr/>
      <dgm:t>
        <a:bodyPr/>
        <a:lstStyle/>
        <a:p>
          <a:endParaRPr lang="tr-TR"/>
        </a:p>
      </dgm:t>
    </dgm:pt>
    <dgm:pt modelId="{F57D503C-72F9-4DD8-BA3B-49BFBB9D6FFF}" type="pres">
      <dgm:prSet presAssocID="{8DDA1473-4DAE-493C-B9F2-2036C2ECEF96}" presName="hierChild4" presStyleCnt="0"/>
      <dgm:spPr/>
      <dgm:t>
        <a:bodyPr/>
        <a:lstStyle/>
        <a:p>
          <a:endParaRPr lang="en-US"/>
        </a:p>
      </dgm:t>
    </dgm:pt>
    <dgm:pt modelId="{9278ACAB-CDFA-4E0B-99FD-847006756B50}" type="pres">
      <dgm:prSet presAssocID="{8DDA1473-4DAE-493C-B9F2-2036C2ECEF96}" presName="hierChild5" presStyleCnt="0"/>
      <dgm:spPr/>
      <dgm:t>
        <a:bodyPr/>
        <a:lstStyle/>
        <a:p>
          <a:endParaRPr lang="en-US"/>
        </a:p>
      </dgm:t>
    </dgm:pt>
    <dgm:pt modelId="{9800864E-735D-40AB-A600-1A86478D0948}" type="pres">
      <dgm:prSet presAssocID="{70C66F48-9AB8-4CE0-A110-D76FEFC3A90D}" presName="hierChild5" presStyleCnt="0"/>
      <dgm:spPr/>
      <dgm:t>
        <a:bodyPr/>
        <a:lstStyle/>
        <a:p>
          <a:endParaRPr lang="en-US"/>
        </a:p>
      </dgm:t>
    </dgm:pt>
    <dgm:pt modelId="{8FFC2BBC-3039-447F-85B3-6E6B73F7B6DC}" type="pres">
      <dgm:prSet presAssocID="{C5FD1285-8F4F-4E6D-A286-9C9F9F51C3AF}" presName="Name37" presStyleLbl="parChTrans1D2" presStyleIdx="2" presStyleCnt="3"/>
      <dgm:spPr/>
      <dgm:t>
        <a:bodyPr/>
        <a:lstStyle/>
        <a:p>
          <a:endParaRPr lang="tr-TR"/>
        </a:p>
      </dgm:t>
    </dgm:pt>
    <dgm:pt modelId="{2C0CF5DC-8290-4AA4-A00C-8C4CC7DFC816}" type="pres">
      <dgm:prSet presAssocID="{04E62D79-67B6-4433-82D4-95E881BE75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0EA162C-B51E-4256-B1E9-7833F87F47F3}" type="pres">
      <dgm:prSet presAssocID="{04E62D79-67B6-4433-82D4-95E881BE75A4}" presName="rootComposite" presStyleCnt="0"/>
      <dgm:spPr/>
      <dgm:t>
        <a:bodyPr/>
        <a:lstStyle/>
        <a:p>
          <a:endParaRPr lang="en-US"/>
        </a:p>
      </dgm:t>
    </dgm:pt>
    <dgm:pt modelId="{D8161FA3-06B6-4A0A-B837-F4673E88A066}" type="pres">
      <dgm:prSet presAssocID="{04E62D79-67B6-4433-82D4-95E881BE75A4}" presName="rootText" presStyleLbl="node2" presStyleIdx="2" presStyleCnt="3" custScaleX="166876" custScaleY="894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F0B7E60-269E-41A4-A686-322102692D34}" type="pres">
      <dgm:prSet presAssocID="{04E62D79-67B6-4433-82D4-95E881BE75A4}" presName="rootConnector" presStyleLbl="node2" presStyleIdx="2" presStyleCnt="3"/>
      <dgm:spPr/>
      <dgm:t>
        <a:bodyPr/>
        <a:lstStyle/>
        <a:p>
          <a:endParaRPr lang="tr-TR"/>
        </a:p>
      </dgm:t>
    </dgm:pt>
    <dgm:pt modelId="{89D461BE-ADB7-4D20-BB53-E6F12074787F}" type="pres">
      <dgm:prSet presAssocID="{04E62D79-67B6-4433-82D4-95E881BE75A4}" presName="hierChild4" presStyleCnt="0"/>
      <dgm:spPr/>
      <dgm:t>
        <a:bodyPr/>
        <a:lstStyle/>
        <a:p>
          <a:endParaRPr lang="en-US"/>
        </a:p>
      </dgm:t>
    </dgm:pt>
    <dgm:pt modelId="{91CF7C0C-8026-4588-8D9E-1FCDCEE44328}" type="pres">
      <dgm:prSet presAssocID="{5929901E-9A67-4FB0-8081-05B8D14CAE2F}" presName="Name37" presStyleLbl="parChTrans1D3" presStyleIdx="2" presStyleCnt="7"/>
      <dgm:spPr/>
      <dgm:t>
        <a:bodyPr/>
        <a:lstStyle/>
        <a:p>
          <a:endParaRPr lang="tr-TR"/>
        </a:p>
      </dgm:t>
    </dgm:pt>
    <dgm:pt modelId="{FD4A8E13-5744-4466-A4CF-D91B0D644324}" type="pres">
      <dgm:prSet presAssocID="{358EFCB3-A3A9-4558-ADB7-98955997F9C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13A8D42-B47C-4FE6-B129-CE06A9DC8950}" type="pres">
      <dgm:prSet presAssocID="{358EFCB3-A3A9-4558-ADB7-98955997F9C1}" presName="rootComposite" presStyleCnt="0"/>
      <dgm:spPr/>
      <dgm:t>
        <a:bodyPr/>
        <a:lstStyle/>
        <a:p>
          <a:endParaRPr lang="en-US"/>
        </a:p>
      </dgm:t>
    </dgm:pt>
    <dgm:pt modelId="{71C5C45D-4761-4AF2-BCD3-2B849708FAD5}" type="pres">
      <dgm:prSet presAssocID="{358EFCB3-A3A9-4558-ADB7-98955997F9C1}" presName="rootText" presStyleLbl="node3" presStyleIdx="2" presStyleCnt="7" custScaleX="167557" custScaleY="6932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19811B9-EDA6-4187-9DF0-922E985B29E7}" type="pres">
      <dgm:prSet presAssocID="{358EFCB3-A3A9-4558-ADB7-98955997F9C1}" presName="rootConnector" presStyleLbl="node3" presStyleIdx="2" presStyleCnt="7"/>
      <dgm:spPr/>
      <dgm:t>
        <a:bodyPr/>
        <a:lstStyle/>
        <a:p>
          <a:endParaRPr lang="tr-TR"/>
        </a:p>
      </dgm:t>
    </dgm:pt>
    <dgm:pt modelId="{E663DE13-4C75-417F-B0A8-5C82B4C420D7}" type="pres">
      <dgm:prSet presAssocID="{358EFCB3-A3A9-4558-ADB7-98955997F9C1}" presName="hierChild4" presStyleCnt="0"/>
      <dgm:spPr/>
      <dgm:t>
        <a:bodyPr/>
        <a:lstStyle/>
        <a:p>
          <a:endParaRPr lang="en-US"/>
        </a:p>
      </dgm:t>
    </dgm:pt>
    <dgm:pt modelId="{43629E7C-E451-420A-B3B2-04CE017E0B95}" type="pres">
      <dgm:prSet presAssocID="{358EFCB3-A3A9-4558-ADB7-98955997F9C1}" presName="hierChild5" presStyleCnt="0"/>
      <dgm:spPr/>
      <dgm:t>
        <a:bodyPr/>
        <a:lstStyle/>
        <a:p>
          <a:endParaRPr lang="en-US"/>
        </a:p>
      </dgm:t>
    </dgm:pt>
    <dgm:pt modelId="{BB89E68C-FE19-45C6-A8CA-FB1DFCC474ED}" type="pres">
      <dgm:prSet presAssocID="{AF280516-8295-4F01-AC16-F33E47D880E0}" presName="Name37" presStyleLbl="parChTrans1D3" presStyleIdx="3" presStyleCnt="7"/>
      <dgm:spPr/>
      <dgm:t>
        <a:bodyPr/>
        <a:lstStyle/>
        <a:p>
          <a:endParaRPr lang="tr-TR"/>
        </a:p>
      </dgm:t>
    </dgm:pt>
    <dgm:pt modelId="{3B1C05CC-994B-47D8-9B48-191C6D361F2A}" type="pres">
      <dgm:prSet presAssocID="{E01EA1DC-77DC-4331-B70C-21FCFD49CDE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16C3684-0A5B-4BC0-ACFE-76611FEFF8F0}" type="pres">
      <dgm:prSet presAssocID="{E01EA1DC-77DC-4331-B70C-21FCFD49CDE9}" presName="rootComposite" presStyleCnt="0"/>
      <dgm:spPr/>
      <dgm:t>
        <a:bodyPr/>
        <a:lstStyle/>
        <a:p>
          <a:endParaRPr lang="en-US"/>
        </a:p>
      </dgm:t>
    </dgm:pt>
    <dgm:pt modelId="{CAF44298-A8C5-49D8-8F4F-8AFC9FB08A08}" type="pres">
      <dgm:prSet presAssocID="{E01EA1DC-77DC-4331-B70C-21FCFD49CDE9}" presName="rootText" presStyleLbl="node3" presStyleIdx="3" presStyleCnt="7" custScaleX="167557" custScaleY="750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CAD4592-E70B-426E-B7D1-1847BC65552B}" type="pres">
      <dgm:prSet presAssocID="{E01EA1DC-77DC-4331-B70C-21FCFD49CDE9}" presName="rootConnector" presStyleLbl="node3" presStyleIdx="3" presStyleCnt="7"/>
      <dgm:spPr/>
      <dgm:t>
        <a:bodyPr/>
        <a:lstStyle/>
        <a:p>
          <a:endParaRPr lang="tr-TR"/>
        </a:p>
      </dgm:t>
    </dgm:pt>
    <dgm:pt modelId="{971284DF-9305-43A9-96F3-9D339CD5B2A2}" type="pres">
      <dgm:prSet presAssocID="{E01EA1DC-77DC-4331-B70C-21FCFD49CDE9}" presName="hierChild4" presStyleCnt="0"/>
      <dgm:spPr/>
      <dgm:t>
        <a:bodyPr/>
        <a:lstStyle/>
        <a:p>
          <a:endParaRPr lang="en-US"/>
        </a:p>
      </dgm:t>
    </dgm:pt>
    <dgm:pt modelId="{FDC28A25-76BF-4BD6-959A-4AF3094B8C40}" type="pres">
      <dgm:prSet presAssocID="{E01EA1DC-77DC-4331-B70C-21FCFD49CDE9}" presName="hierChild5" presStyleCnt="0"/>
      <dgm:spPr/>
      <dgm:t>
        <a:bodyPr/>
        <a:lstStyle/>
        <a:p>
          <a:endParaRPr lang="en-US"/>
        </a:p>
      </dgm:t>
    </dgm:pt>
    <dgm:pt modelId="{CA4DADDD-BF47-480F-9949-26AB9F96C6CD}" type="pres">
      <dgm:prSet presAssocID="{4020B21B-BE53-4CA6-B113-19604FE92B3E}" presName="Name37" presStyleLbl="parChTrans1D3" presStyleIdx="4" presStyleCnt="7"/>
      <dgm:spPr/>
      <dgm:t>
        <a:bodyPr/>
        <a:lstStyle/>
        <a:p>
          <a:endParaRPr lang="tr-TR"/>
        </a:p>
      </dgm:t>
    </dgm:pt>
    <dgm:pt modelId="{77C2E6B2-A121-4425-99A2-7464F5D322D4}" type="pres">
      <dgm:prSet presAssocID="{EE74C5D9-1820-4A2F-B8B2-F091351F319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F02453A-3F26-40C0-AC0A-08697796EC57}" type="pres">
      <dgm:prSet presAssocID="{EE74C5D9-1820-4A2F-B8B2-F091351F3198}" presName="rootComposite" presStyleCnt="0"/>
      <dgm:spPr/>
      <dgm:t>
        <a:bodyPr/>
        <a:lstStyle/>
        <a:p>
          <a:endParaRPr lang="en-US"/>
        </a:p>
      </dgm:t>
    </dgm:pt>
    <dgm:pt modelId="{7D928725-EAC0-454E-A308-87C950315521}" type="pres">
      <dgm:prSet presAssocID="{EE74C5D9-1820-4A2F-B8B2-F091351F3198}" presName="rootText" presStyleLbl="node3" presStyleIdx="4" presStyleCnt="7" custScaleX="164532" custScaleY="6924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A2E30AA-7D5F-4E6B-A30B-7B1CEA7C0D36}" type="pres">
      <dgm:prSet presAssocID="{EE74C5D9-1820-4A2F-B8B2-F091351F3198}" presName="rootConnector" presStyleLbl="node3" presStyleIdx="4" presStyleCnt="7"/>
      <dgm:spPr/>
      <dgm:t>
        <a:bodyPr/>
        <a:lstStyle/>
        <a:p>
          <a:endParaRPr lang="tr-TR"/>
        </a:p>
      </dgm:t>
    </dgm:pt>
    <dgm:pt modelId="{6DF5D684-FCDE-4310-B2FA-2004A3A375D2}" type="pres">
      <dgm:prSet presAssocID="{EE74C5D9-1820-4A2F-B8B2-F091351F3198}" presName="hierChild4" presStyleCnt="0"/>
      <dgm:spPr/>
      <dgm:t>
        <a:bodyPr/>
        <a:lstStyle/>
        <a:p>
          <a:endParaRPr lang="en-US"/>
        </a:p>
      </dgm:t>
    </dgm:pt>
    <dgm:pt modelId="{534830F2-E373-4B2A-BCEC-F69970EF0A4A}" type="pres">
      <dgm:prSet presAssocID="{EE74C5D9-1820-4A2F-B8B2-F091351F3198}" presName="hierChild5" presStyleCnt="0"/>
      <dgm:spPr/>
      <dgm:t>
        <a:bodyPr/>
        <a:lstStyle/>
        <a:p>
          <a:endParaRPr lang="en-US"/>
        </a:p>
      </dgm:t>
    </dgm:pt>
    <dgm:pt modelId="{359CFCD2-6E06-454C-BAC2-2364B6C78CE7}" type="pres">
      <dgm:prSet presAssocID="{2BA89B5D-6B84-40FE-B2AC-18B28CD58950}" presName="Name37" presStyleLbl="parChTrans1D3" presStyleIdx="5" presStyleCnt="7"/>
      <dgm:spPr/>
      <dgm:t>
        <a:bodyPr/>
        <a:lstStyle/>
        <a:p>
          <a:endParaRPr lang="tr-TR"/>
        </a:p>
      </dgm:t>
    </dgm:pt>
    <dgm:pt modelId="{3F6EC5EE-85ED-49BA-A927-B757F4A85EFC}" type="pres">
      <dgm:prSet presAssocID="{FB96F92F-B25C-4E21-A7DD-85755CEE48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96274EF-BE79-45B8-B1CE-53F6EDE4D9B1}" type="pres">
      <dgm:prSet presAssocID="{FB96F92F-B25C-4E21-A7DD-85755CEE48F4}" presName="rootComposite" presStyleCnt="0"/>
      <dgm:spPr/>
      <dgm:t>
        <a:bodyPr/>
        <a:lstStyle/>
        <a:p>
          <a:endParaRPr lang="en-US"/>
        </a:p>
      </dgm:t>
    </dgm:pt>
    <dgm:pt modelId="{C5C79458-E086-47FC-AE28-C1A8A000EA8F}" type="pres">
      <dgm:prSet presAssocID="{FB96F92F-B25C-4E21-A7DD-85755CEE48F4}" presName="rootText" presStyleLbl="node3" presStyleIdx="5" presStyleCnt="7" custScaleX="167557" custScaleY="717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D7D9F07-7F78-445F-B5DD-0063825B750F}" type="pres">
      <dgm:prSet presAssocID="{FB96F92F-B25C-4E21-A7DD-85755CEE48F4}" presName="rootConnector" presStyleLbl="node3" presStyleIdx="5" presStyleCnt="7"/>
      <dgm:spPr/>
      <dgm:t>
        <a:bodyPr/>
        <a:lstStyle/>
        <a:p>
          <a:endParaRPr lang="tr-TR"/>
        </a:p>
      </dgm:t>
    </dgm:pt>
    <dgm:pt modelId="{0089192E-732A-47BD-9FC3-502FB2324E87}" type="pres">
      <dgm:prSet presAssocID="{FB96F92F-B25C-4E21-A7DD-85755CEE48F4}" presName="hierChild4" presStyleCnt="0"/>
      <dgm:spPr/>
      <dgm:t>
        <a:bodyPr/>
        <a:lstStyle/>
        <a:p>
          <a:endParaRPr lang="en-US"/>
        </a:p>
      </dgm:t>
    </dgm:pt>
    <dgm:pt modelId="{E16C89B7-A09D-4F89-A8F1-FDF7766B0AE9}" type="pres">
      <dgm:prSet presAssocID="{FB96F92F-B25C-4E21-A7DD-85755CEE48F4}" presName="hierChild5" presStyleCnt="0"/>
      <dgm:spPr/>
      <dgm:t>
        <a:bodyPr/>
        <a:lstStyle/>
        <a:p>
          <a:endParaRPr lang="en-US"/>
        </a:p>
      </dgm:t>
    </dgm:pt>
    <dgm:pt modelId="{FDF5CEEA-8C69-4CF7-90CC-62B2894CF73D}" type="pres">
      <dgm:prSet presAssocID="{01EF03AC-91E7-4837-8B9E-D71FBC114857}" presName="Name37" presStyleLbl="parChTrans1D3" presStyleIdx="6" presStyleCnt="7"/>
      <dgm:spPr/>
      <dgm:t>
        <a:bodyPr/>
        <a:lstStyle/>
        <a:p>
          <a:endParaRPr lang="tr-TR"/>
        </a:p>
      </dgm:t>
    </dgm:pt>
    <dgm:pt modelId="{A8EE3755-070A-4921-93F9-9EB8FC019C45}" type="pres">
      <dgm:prSet presAssocID="{82C5E95E-8711-4C7A-8EB8-9D643F30B9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C8EAFEA-9313-4D49-8340-B1AD9D8EF83B}" type="pres">
      <dgm:prSet presAssocID="{82C5E95E-8711-4C7A-8EB8-9D643F30B954}" presName="rootComposite" presStyleCnt="0"/>
      <dgm:spPr/>
      <dgm:t>
        <a:bodyPr/>
        <a:lstStyle/>
        <a:p>
          <a:endParaRPr lang="en-US"/>
        </a:p>
      </dgm:t>
    </dgm:pt>
    <dgm:pt modelId="{80FD3953-EDF3-4D21-A242-0A25A06E8F53}" type="pres">
      <dgm:prSet presAssocID="{82C5E95E-8711-4C7A-8EB8-9D643F30B954}" presName="rootText" presStyleLbl="node3" presStyleIdx="6" presStyleCnt="7" custScaleX="167557" custScaleY="692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3F369F-D712-46AC-AC62-647C0BA6FC03}" type="pres">
      <dgm:prSet presAssocID="{82C5E95E-8711-4C7A-8EB8-9D643F30B954}" presName="rootConnector" presStyleLbl="node3" presStyleIdx="6" presStyleCnt="7"/>
      <dgm:spPr/>
      <dgm:t>
        <a:bodyPr/>
        <a:lstStyle/>
        <a:p>
          <a:endParaRPr lang="en-US"/>
        </a:p>
      </dgm:t>
    </dgm:pt>
    <dgm:pt modelId="{5C10E6F3-4533-41CE-A606-D5D8FA2169D8}" type="pres">
      <dgm:prSet presAssocID="{82C5E95E-8711-4C7A-8EB8-9D643F30B954}" presName="hierChild4" presStyleCnt="0"/>
      <dgm:spPr/>
      <dgm:t>
        <a:bodyPr/>
        <a:lstStyle/>
        <a:p>
          <a:endParaRPr lang="en-US"/>
        </a:p>
      </dgm:t>
    </dgm:pt>
    <dgm:pt modelId="{F56F3E82-5439-4378-9A54-B46250222CF0}" type="pres">
      <dgm:prSet presAssocID="{82C5E95E-8711-4C7A-8EB8-9D643F30B954}" presName="hierChild5" presStyleCnt="0"/>
      <dgm:spPr/>
      <dgm:t>
        <a:bodyPr/>
        <a:lstStyle/>
        <a:p>
          <a:endParaRPr lang="en-US"/>
        </a:p>
      </dgm:t>
    </dgm:pt>
    <dgm:pt modelId="{CF435B75-627C-46A5-BC50-22383282E01E}" type="pres">
      <dgm:prSet presAssocID="{04E62D79-67B6-4433-82D4-95E881BE75A4}" presName="hierChild5" presStyleCnt="0"/>
      <dgm:spPr/>
      <dgm:t>
        <a:bodyPr/>
        <a:lstStyle/>
        <a:p>
          <a:endParaRPr lang="en-US"/>
        </a:p>
      </dgm:t>
    </dgm:pt>
    <dgm:pt modelId="{17C342F7-62E7-49BB-B913-C2F0C2EB9FD4}" type="pres">
      <dgm:prSet presAssocID="{051D9624-6F63-4677-99A8-E83EDEBC8518}" presName="hierChild3" presStyleCnt="0"/>
      <dgm:spPr/>
      <dgm:t>
        <a:bodyPr/>
        <a:lstStyle/>
        <a:p>
          <a:endParaRPr lang="en-US"/>
        </a:p>
      </dgm:t>
    </dgm:pt>
  </dgm:ptLst>
  <dgm:cxnLst>
    <dgm:cxn modelId="{6F8E86FB-9A43-4CA6-857F-5D77D9A7BA3F}" type="presOf" srcId="{70C66F48-9AB8-4CE0-A110-D76FEFC3A90D}" destId="{F46EF1D2-1E17-45BF-867D-104A6FBE54DC}" srcOrd="0" destOrd="0" presId="urn:microsoft.com/office/officeart/2005/8/layout/orgChart1"/>
    <dgm:cxn modelId="{7DF64355-12B5-401B-8E45-557628C49E74}" type="presOf" srcId="{B745E6D2-9FB5-413E-9637-3207D94BCFFB}" destId="{47B8041F-E54D-47DA-9529-5D2DDEA1B5CB}" srcOrd="1" destOrd="0" presId="urn:microsoft.com/office/officeart/2005/8/layout/orgChart1"/>
    <dgm:cxn modelId="{6D2B8E56-18C5-4CE0-90B5-46E70E179C0A}" type="presOf" srcId="{82C5E95E-8711-4C7A-8EB8-9D643F30B954}" destId="{80FD3953-EDF3-4D21-A242-0A25A06E8F53}" srcOrd="0" destOrd="0" presId="urn:microsoft.com/office/officeart/2005/8/layout/orgChart1"/>
    <dgm:cxn modelId="{54D76ABE-4DD7-45B6-AC8A-5AC3B7AFE421}" type="presOf" srcId="{AF280516-8295-4F01-AC16-F33E47D880E0}" destId="{BB89E68C-FE19-45C6-A8CA-FB1DFCC474ED}" srcOrd="0" destOrd="0" presId="urn:microsoft.com/office/officeart/2005/8/layout/orgChart1"/>
    <dgm:cxn modelId="{3702F0CB-6D76-42A0-844C-9905EB8E13CF}" type="presOf" srcId="{04E62D79-67B6-4433-82D4-95E881BE75A4}" destId="{D8161FA3-06B6-4A0A-B837-F4673E88A066}" srcOrd="0" destOrd="0" presId="urn:microsoft.com/office/officeart/2005/8/layout/orgChart1"/>
    <dgm:cxn modelId="{47043EE4-41ED-44A5-91E0-7B9A6C9AA857}" type="presOf" srcId="{E01EA1DC-77DC-4331-B70C-21FCFD49CDE9}" destId="{CAF44298-A8C5-49D8-8F4F-8AFC9FB08A08}" srcOrd="0" destOrd="0" presId="urn:microsoft.com/office/officeart/2005/8/layout/orgChart1"/>
    <dgm:cxn modelId="{E3C5F1E0-F188-4E9A-AA96-32DD4AD67ECB}" type="presOf" srcId="{82C5E95E-8711-4C7A-8EB8-9D643F30B954}" destId="{773F369F-D712-46AC-AC62-647C0BA6FC03}" srcOrd="1" destOrd="0" presId="urn:microsoft.com/office/officeart/2005/8/layout/orgChart1"/>
    <dgm:cxn modelId="{90641AFF-9AF4-47E4-A6D8-B87E2A05C31C}" type="presOf" srcId="{6719FB63-288F-481E-90D6-371C5A401519}" destId="{7614D249-B8FA-48FC-8DA8-158D6F2692CD}" srcOrd="1" destOrd="0" presId="urn:microsoft.com/office/officeart/2005/8/layout/orgChart1"/>
    <dgm:cxn modelId="{B051E0C9-451E-460F-A803-0AADCA473989}" type="presOf" srcId="{38985797-D809-4A26-8A12-4BC4B022A79F}" destId="{094BF957-B799-4ED9-B2E5-94E5F310846D}" srcOrd="0" destOrd="0" presId="urn:microsoft.com/office/officeart/2005/8/layout/orgChart1"/>
    <dgm:cxn modelId="{A5A9BD5F-8851-45F2-A535-B7BE933FB62B}" type="presOf" srcId="{051D9624-6F63-4677-99A8-E83EDEBC8518}" destId="{C25719B3-C799-4658-9B50-A117C104D081}" srcOrd="0" destOrd="0" presId="urn:microsoft.com/office/officeart/2005/8/layout/orgChart1"/>
    <dgm:cxn modelId="{3F2B52DD-88D2-4A63-B35E-BDDE44A82E59}" srcId="{04E62D79-67B6-4433-82D4-95E881BE75A4}" destId="{EE74C5D9-1820-4A2F-B8B2-F091351F3198}" srcOrd="2" destOrd="0" parTransId="{4020B21B-BE53-4CA6-B113-19604FE92B3E}" sibTransId="{F9DD340E-8A56-4956-8D9F-D9B192E5278C}"/>
    <dgm:cxn modelId="{08765B47-5394-458D-81CE-0087BDBD413B}" type="presOf" srcId="{2BA89B5D-6B84-40FE-B2AC-18B28CD58950}" destId="{359CFCD2-6E06-454C-BAC2-2364B6C78CE7}" srcOrd="0" destOrd="0" presId="urn:microsoft.com/office/officeart/2005/8/layout/orgChart1"/>
    <dgm:cxn modelId="{D0B504B9-1FFE-4323-9984-FAA988EE398A}" type="presOf" srcId="{EE74C5D9-1820-4A2F-B8B2-F091351F3198}" destId="{7D928725-EAC0-454E-A308-87C950315521}" srcOrd="0" destOrd="0" presId="urn:microsoft.com/office/officeart/2005/8/layout/orgChart1"/>
    <dgm:cxn modelId="{4018222C-18A9-4492-BD77-9AF5850CB292}" type="presOf" srcId="{5929901E-9A67-4FB0-8081-05B8D14CAE2F}" destId="{91CF7C0C-8026-4588-8D9E-1FCDCEE44328}" srcOrd="0" destOrd="0" presId="urn:microsoft.com/office/officeart/2005/8/layout/orgChart1"/>
    <dgm:cxn modelId="{B8BDC17F-5B9F-4ECE-B18B-2E30D4D495FD}" type="presOf" srcId="{01EF03AC-91E7-4837-8B9E-D71FBC114857}" destId="{FDF5CEEA-8C69-4CF7-90CC-62B2894CF73D}" srcOrd="0" destOrd="0" presId="urn:microsoft.com/office/officeart/2005/8/layout/orgChart1"/>
    <dgm:cxn modelId="{1A363A5B-C60E-4996-967D-2D3903FCC29C}" type="presOf" srcId="{B745E6D2-9FB5-413E-9637-3207D94BCFFB}" destId="{2247EF43-B177-4D84-BC1F-4A7AFDC34717}" srcOrd="0" destOrd="0" presId="urn:microsoft.com/office/officeart/2005/8/layout/orgChart1"/>
    <dgm:cxn modelId="{4451C283-AC06-4ECB-BC0F-B7FD73473C36}" srcId="{70C66F48-9AB8-4CE0-A110-D76FEFC3A90D}" destId="{8DDA1473-4DAE-493C-B9F2-2036C2ECEF96}" srcOrd="0" destOrd="0" parTransId="{38985797-D809-4A26-8A12-4BC4B022A79F}" sibTransId="{245F32B0-C727-485D-A22B-1D3AFE960A33}"/>
    <dgm:cxn modelId="{ED069816-9761-4BB1-AF17-5112D6E0630B}" type="presOf" srcId="{FB96F92F-B25C-4E21-A7DD-85755CEE48F4}" destId="{C5C79458-E086-47FC-AE28-C1A8A000EA8F}" srcOrd="0" destOrd="0" presId="urn:microsoft.com/office/officeart/2005/8/layout/orgChart1"/>
    <dgm:cxn modelId="{A0C609D0-3607-4E3E-BEEB-AA0035C13DEC}" type="presOf" srcId="{8DDA1473-4DAE-493C-B9F2-2036C2ECEF96}" destId="{30FEEB18-0E21-43F5-9EDB-5A7C6968F960}" srcOrd="0" destOrd="0" presId="urn:microsoft.com/office/officeart/2005/8/layout/orgChart1"/>
    <dgm:cxn modelId="{0F3EBD28-B168-4EC1-BF34-7BA6A289AA48}" type="presOf" srcId="{FB96F92F-B25C-4E21-A7DD-85755CEE48F4}" destId="{0D7D9F07-7F78-445F-B5DD-0063825B750F}" srcOrd="1" destOrd="0" presId="urn:microsoft.com/office/officeart/2005/8/layout/orgChart1"/>
    <dgm:cxn modelId="{51256918-C5AF-4D2A-8444-B3CEF310A5AA}" type="presOf" srcId="{BA157230-362C-4705-8C50-29DCA03FBC6F}" destId="{BEC3CA86-825F-48B6-B9F5-B1FFF470CE16}" srcOrd="0" destOrd="0" presId="urn:microsoft.com/office/officeart/2005/8/layout/orgChart1"/>
    <dgm:cxn modelId="{CFC61CD7-1F08-4A1B-A9DD-1B78CFB0BF0B}" type="presOf" srcId="{4020B21B-BE53-4CA6-B113-19604FE92B3E}" destId="{CA4DADDD-BF47-480F-9949-26AB9F96C6CD}" srcOrd="0" destOrd="0" presId="urn:microsoft.com/office/officeart/2005/8/layout/orgChart1"/>
    <dgm:cxn modelId="{FF391E9D-1A46-4D07-BE75-FD4AA96DA704}" srcId="{051D9624-6F63-4677-99A8-E83EDEBC8518}" destId="{6719FB63-288F-481E-90D6-371C5A401519}" srcOrd="0" destOrd="0" parTransId="{BA157230-362C-4705-8C50-29DCA03FBC6F}" sibTransId="{EEDBF2AE-5AE1-47E1-8369-E659FB1F65C9}"/>
    <dgm:cxn modelId="{1603515E-AF50-41C8-8066-1D1A3BE0CF8C}" type="presOf" srcId="{EE74C5D9-1820-4A2F-B8B2-F091351F3198}" destId="{4A2E30AA-7D5F-4E6B-A30B-7B1CEA7C0D36}" srcOrd="1" destOrd="0" presId="urn:microsoft.com/office/officeart/2005/8/layout/orgChart1"/>
    <dgm:cxn modelId="{DD89D89C-5238-40B8-87E3-E8E48179453A}" type="presOf" srcId="{051D9624-6F63-4677-99A8-E83EDEBC8518}" destId="{CEC28E7B-443A-4E7B-AD65-053C1254ECC5}" srcOrd="1" destOrd="0" presId="urn:microsoft.com/office/officeart/2005/8/layout/orgChart1"/>
    <dgm:cxn modelId="{F33989EF-A3E7-4A1B-A066-F211814D23F9}" srcId="{04E62D79-67B6-4433-82D4-95E881BE75A4}" destId="{FB96F92F-B25C-4E21-A7DD-85755CEE48F4}" srcOrd="3" destOrd="0" parTransId="{2BA89B5D-6B84-40FE-B2AC-18B28CD58950}" sibTransId="{8365ED9F-BFDE-4CC7-B547-E7FAD71F65A2}"/>
    <dgm:cxn modelId="{5E048D5C-CD1F-4E75-9B31-C52FF1C239CB}" type="presOf" srcId="{6719FB63-288F-481E-90D6-371C5A401519}" destId="{82170F79-B97C-492F-A71B-FF8845F43999}" srcOrd="0" destOrd="0" presId="urn:microsoft.com/office/officeart/2005/8/layout/orgChart1"/>
    <dgm:cxn modelId="{54A52098-36C0-4AE7-984D-CB6C73D5EEF1}" srcId="{495406FA-6C99-44C9-ACB3-DD95DE522414}" destId="{051D9624-6F63-4677-99A8-E83EDEBC8518}" srcOrd="0" destOrd="0" parTransId="{6D4B8373-0D7C-4384-92FE-8EEDAD7D10DD}" sibTransId="{FC0BC132-8FA4-4E32-A1E7-8862C19CB2EB}"/>
    <dgm:cxn modelId="{35187D43-8322-4972-ABA3-2EC7514B1844}" srcId="{051D9624-6F63-4677-99A8-E83EDEBC8518}" destId="{04E62D79-67B6-4433-82D4-95E881BE75A4}" srcOrd="2" destOrd="0" parTransId="{C5FD1285-8F4F-4E6D-A286-9C9F9F51C3AF}" sibTransId="{EC9710C5-5483-4197-8CF3-9A8DC8DA549B}"/>
    <dgm:cxn modelId="{E57C1E3E-3BF5-4B30-93ED-9B9A73C3910E}" type="presOf" srcId="{04E62D79-67B6-4433-82D4-95E881BE75A4}" destId="{8F0B7E60-269E-41A4-A686-322102692D34}" srcOrd="1" destOrd="0" presId="urn:microsoft.com/office/officeart/2005/8/layout/orgChart1"/>
    <dgm:cxn modelId="{788BEF1A-5097-4CB0-804A-0C72FE3986E8}" type="presOf" srcId="{C5FD1285-8F4F-4E6D-A286-9C9F9F51C3AF}" destId="{8FFC2BBC-3039-447F-85B3-6E6B73F7B6DC}" srcOrd="0" destOrd="0" presId="urn:microsoft.com/office/officeart/2005/8/layout/orgChart1"/>
    <dgm:cxn modelId="{481F21C1-93E6-4EB9-AA8F-22B8B03316AF}" type="presOf" srcId="{B3E128B4-2A46-41D1-B321-378C819951F2}" destId="{088A3DE2-CC2F-4BDA-96DC-86C22FCAF84A}" srcOrd="0" destOrd="0" presId="urn:microsoft.com/office/officeart/2005/8/layout/orgChart1"/>
    <dgm:cxn modelId="{025E5980-C8B2-4DA7-82DF-7725AADFA008}" srcId="{04E62D79-67B6-4433-82D4-95E881BE75A4}" destId="{82C5E95E-8711-4C7A-8EB8-9D643F30B954}" srcOrd="4" destOrd="0" parTransId="{01EF03AC-91E7-4837-8B9E-D71FBC114857}" sibTransId="{1DF2AA86-2D5C-4675-B1E5-CCD446760193}"/>
    <dgm:cxn modelId="{729C2052-BD26-49C5-8D37-1DBE086259CD}" type="presOf" srcId="{1D10C1F3-9A42-4708-9D0F-37A9D897F160}" destId="{96772674-F29C-413F-B0B8-472C948F4B00}" srcOrd="0" destOrd="0" presId="urn:microsoft.com/office/officeart/2005/8/layout/orgChart1"/>
    <dgm:cxn modelId="{0B509099-A352-4F38-B60A-853A3CD9009C}" srcId="{051D9624-6F63-4677-99A8-E83EDEBC8518}" destId="{70C66F48-9AB8-4CE0-A110-D76FEFC3A90D}" srcOrd="1" destOrd="0" parTransId="{1D10C1F3-9A42-4708-9D0F-37A9D897F160}" sibTransId="{E24B956E-078E-4FE5-915E-AD80D8481C3E}"/>
    <dgm:cxn modelId="{1E1E9621-E5F0-4982-8389-8BA22F4D2178}" type="presOf" srcId="{E01EA1DC-77DC-4331-B70C-21FCFD49CDE9}" destId="{BCAD4592-E70B-426E-B7D1-1847BC65552B}" srcOrd="1" destOrd="0" presId="urn:microsoft.com/office/officeart/2005/8/layout/orgChart1"/>
    <dgm:cxn modelId="{5F4BF20F-83D7-4573-B964-607B6BA4698F}" type="presOf" srcId="{358EFCB3-A3A9-4558-ADB7-98955997F9C1}" destId="{119811B9-EDA6-4187-9DF0-922E985B29E7}" srcOrd="1" destOrd="0" presId="urn:microsoft.com/office/officeart/2005/8/layout/orgChart1"/>
    <dgm:cxn modelId="{5AB41AEF-C8E4-475C-9164-7201E039759F}" srcId="{04E62D79-67B6-4433-82D4-95E881BE75A4}" destId="{E01EA1DC-77DC-4331-B70C-21FCFD49CDE9}" srcOrd="1" destOrd="0" parTransId="{AF280516-8295-4F01-AC16-F33E47D880E0}" sibTransId="{82EC63EE-2E9D-421A-8F71-53FB5718CCEC}"/>
    <dgm:cxn modelId="{980E7830-25F7-4925-B55F-2E1B6F517A89}" type="presOf" srcId="{70C66F48-9AB8-4CE0-A110-D76FEFC3A90D}" destId="{486E0EB4-BD04-40CC-A5F0-B4E06FCC4B73}" srcOrd="1" destOrd="0" presId="urn:microsoft.com/office/officeart/2005/8/layout/orgChart1"/>
    <dgm:cxn modelId="{7FC811D6-60D1-4F37-9096-7F64673652ED}" type="presOf" srcId="{8DDA1473-4DAE-493C-B9F2-2036C2ECEF96}" destId="{81BEFE5C-2469-4E4D-B31F-33CD75C43DD1}" srcOrd="1" destOrd="0" presId="urn:microsoft.com/office/officeart/2005/8/layout/orgChart1"/>
    <dgm:cxn modelId="{D3CB76D1-4CF9-4049-9765-0425B98F68F3}" srcId="{6719FB63-288F-481E-90D6-371C5A401519}" destId="{B745E6D2-9FB5-413E-9637-3207D94BCFFB}" srcOrd="0" destOrd="0" parTransId="{B3E128B4-2A46-41D1-B321-378C819951F2}" sibTransId="{F9FB45BA-469E-4F9B-A676-579CCCC546AD}"/>
    <dgm:cxn modelId="{10D5A362-506B-4713-88FB-5A08E17141FA}" type="presOf" srcId="{495406FA-6C99-44C9-ACB3-DD95DE522414}" destId="{96562E94-6595-438C-B849-739A01825F2F}" srcOrd="0" destOrd="0" presId="urn:microsoft.com/office/officeart/2005/8/layout/orgChart1"/>
    <dgm:cxn modelId="{EF978E0A-9DEF-4D62-AE18-F60C772D5387}" srcId="{04E62D79-67B6-4433-82D4-95E881BE75A4}" destId="{358EFCB3-A3A9-4558-ADB7-98955997F9C1}" srcOrd="0" destOrd="0" parTransId="{5929901E-9A67-4FB0-8081-05B8D14CAE2F}" sibTransId="{04A2C28A-9EDE-4D56-BEBC-2C20DA5CF400}"/>
    <dgm:cxn modelId="{FB9C4AB6-AEEE-45C0-BE6A-82BB8B098EBD}" type="presOf" srcId="{358EFCB3-A3A9-4558-ADB7-98955997F9C1}" destId="{71C5C45D-4761-4AF2-BCD3-2B849708FAD5}" srcOrd="0" destOrd="0" presId="urn:microsoft.com/office/officeart/2005/8/layout/orgChart1"/>
    <dgm:cxn modelId="{5DF4979C-B06E-4159-BABB-AC88A239A7D8}" type="presParOf" srcId="{96562E94-6595-438C-B849-739A01825F2F}" destId="{81CCC7AF-D91D-4626-B087-87E3484FC6D4}" srcOrd="0" destOrd="0" presId="urn:microsoft.com/office/officeart/2005/8/layout/orgChart1"/>
    <dgm:cxn modelId="{BC6B65EA-3D21-4C98-92CF-5A61BBFE0C83}" type="presParOf" srcId="{81CCC7AF-D91D-4626-B087-87E3484FC6D4}" destId="{D79861EB-7E67-4372-AEE6-F6BA2A183A41}" srcOrd="0" destOrd="0" presId="urn:microsoft.com/office/officeart/2005/8/layout/orgChart1"/>
    <dgm:cxn modelId="{A1AD53AD-BA66-42D7-96C9-B2CD58E83FAA}" type="presParOf" srcId="{D79861EB-7E67-4372-AEE6-F6BA2A183A41}" destId="{C25719B3-C799-4658-9B50-A117C104D081}" srcOrd="0" destOrd="0" presId="urn:microsoft.com/office/officeart/2005/8/layout/orgChart1"/>
    <dgm:cxn modelId="{A67F81C5-CFAA-4CF7-93E1-1FAE37059BCE}" type="presParOf" srcId="{D79861EB-7E67-4372-AEE6-F6BA2A183A41}" destId="{CEC28E7B-443A-4E7B-AD65-053C1254ECC5}" srcOrd="1" destOrd="0" presId="urn:microsoft.com/office/officeart/2005/8/layout/orgChart1"/>
    <dgm:cxn modelId="{C0315D90-6BAD-43F4-873A-9DB23A75919D}" type="presParOf" srcId="{81CCC7AF-D91D-4626-B087-87E3484FC6D4}" destId="{999A5D49-B9EF-4022-87D7-5E4D3005FD9B}" srcOrd="1" destOrd="0" presId="urn:microsoft.com/office/officeart/2005/8/layout/orgChart1"/>
    <dgm:cxn modelId="{2E35F7E4-2C0C-48DE-BDC8-B9B3D7CB09CA}" type="presParOf" srcId="{999A5D49-B9EF-4022-87D7-5E4D3005FD9B}" destId="{BEC3CA86-825F-48B6-B9F5-B1FFF470CE16}" srcOrd="0" destOrd="0" presId="urn:microsoft.com/office/officeart/2005/8/layout/orgChart1"/>
    <dgm:cxn modelId="{4E75091A-0033-4BC1-8FCD-E0C243E4711E}" type="presParOf" srcId="{999A5D49-B9EF-4022-87D7-5E4D3005FD9B}" destId="{8D6C1E88-6536-4B88-A5C2-75950F947153}" srcOrd="1" destOrd="0" presId="urn:microsoft.com/office/officeart/2005/8/layout/orgChart1"/>
    <dgm:cxn modelId="{D396FA56-7B7E-405B-8DF8-E5A8882DF4E2}" type="presParOf" srcId="{8D6C1E88-6536-4B88-A5C2-75950F947153}" destId="{6F746B05-E47F-46F8-98A4-040EE5AE841B}" srcOrd="0" destOrd="0" presId="urn:microsoft.com/office/officeart/2005/8/layout/orgChart1"/>
    <dgm:cxn modelId="{C88A047D-1C3D-4AC1-83E2-16BD9F22D075}" type="presParOf" srcId="{6F746B05-E47F-46F8-98A4-040EE5AE841B}" destId="{82170F79-B97C-492F-A71B-FF8845F43999}" srcOrd="0" destOrd="0" presId="urn:microsoft.com/office/officeart/2005/8/layout/orgChart1"/>
    <dgm:cxn modelId="{A247C309-FC62-41FE-A933-2A4EB69E7C4F}" type="presParOf" srcId="{6F746B05-E47F-46F8-98A4-040EE5AE841B}" destId="{7614D249-B8FA-48FC-8DA8-158D6F2692CD}" srcOrd="1" destOrd="0" presId="urn:microsoft.com/office/officeart/2005/8/layout/orgChart1"/>
    <dgm:cxn modelId="{36BE697A-0913-497E-8CD2-68DCA0C76E86}" type="presParOf" srcId="{8D6C1E88-6536-4B88-A5C2-75950F947153}" destId="{AE172568-46AD-4FA1-903C-B72FABB65379}" srcOrd="1" destOrd="0" presId="urn:microsoft.com/office/officeart/2005/8/layout/orgChart1"/>
    <dgm:cxn modelId="{7D1D97A8-9F06-4B8B-B296-0E22E55D7579}" type="presParOf" srcId="{AE172568-46AD-4FA1-903C-B72FABB65379}" destId="{088A3DE2-CC2F-4BDA-96DC-86C22FCAF84A}" srcOrd="0" destOrd="0" presId="urn:microsoft.com/office/officeart/2005/8/layout/orgChart1"/>
    <dgm:cxn modelId="{DE3C703E-00BE-42B8-B317-AC0D809695A6}" type="presParOf" srcId="{AE172568-46AD-4FA1-903C-B72FABB65379}" destId="{782FDF7D-EB74-47DE-9244-B4F42C50197C}" srcOrd="1" destOrd="0" presId="urn:microsoft.com/office/officeart/2005/8/layout/orgChart1"/>
    <dgm:cxn modelId="{AA160869-BF51-43D6-85E4-7A6728E55CAD}" type="presParOf" srcId="{782FDF7D-EB74-47DE-9244-B4F42C50197C}" destId="{65D88F35-7E8D-47C7-9C8D-5F8FAB0BC023}" srcOrd="0" destOrd="0" presId="urn:microsoft.com/office/officeart/2005/8/layout/orgChart1"/>
    <dgm:cxn modelId="{68CBFB86-7428-4959-9885-740909D95FE2}" type="presParOf" srcId="{65D88F35-7E8D-47C7-9C8D-5F8FAB0BC023}" destId="{2247EF43-B177-4D84-BC1F-4A7AFDC34717}" srcOrd="0" destOrd="0" presId="urn:microsoft.com/office/officeart/2005/8/layout/orgChart1"/>
    <dgm:cxn modelId="{26DEA2E3-3861-415D-B191-D0213D16F32B}" type="presParOf" srcId="{65D88F35-7E8D-47C7-9C8D-5F8FAB0BC023}" destId="{47B8041F-E54D-47DA-9529-5D2DDEA1B5CB}" srcOrd="1" destOrd="0" presId="urn:microsoft.com/office/officeart/2005/8/layout/orgChart1"/>
    <dgm:cxn modelId="{85EE42E8-A5B9-4FC6-B83B-F90A2119997F}" type="presParOf" srcId="{782FDF7D-EB74-47DE-9244-B4F42C50197C}" destId="{5E2CACCA-AD0A-40AC-AEA4-BD69EAC34030}" srcOrd="1" destOrd="0" presId="urn:microsoft.com/office/officeart/2005/8/layout/orgChart1"/>
    <dgm:cxn modelId="{E7E48AFC-79A6-4ACD-B9D1-96C1A705BEEF}" type="presParOf" srcId="{782FDF7D-EB74-47DE-9244-B4F42C50197C}" destId="{69E6FDF5-638E-4EC9-BBDD-158AECF66FE2}" srcOrd="2" destOrd="0" presId="urn:microsoft.com/office/officeart/2005/8/layout/orgChart1"/>
    <dgm:cxn modelId="{B229DC9B-CAF6-4C64-AB36-A48BFACD2FF4}" type="presParOf" srcId="{8D6C1E88-6536-4B88-A5C2-75950F947153}" destId="{9229894D-99A2-4B82-9783-DEDE986F7CB0}" srcOrd="2" destOrd="0" presId="urn:microsoft.com/office/officeart/2005/8/layout/orgChart1"/>
    <dgm:cxn modelId="{8BF43E23-E221-47E8-90EB-B93C205F95A9}" type="presParOf" srcId="{999A5D49-B9EF-4022-87D7-5E4D3005FD9B}" destId="{96772674-F29C-413F-B0B8-472C948F4B00}" srcOrd="2" destOrd="0" presId="urn:microsoft.com/office/officeart/2005/8/layout/orgChart1"/>
    <dgm:cxn modelId="{15315DD4-AB9D-4F0A-B2C2-F49628633EDE}" type="presParOf" srcId="{999A5D49-B9EF-4022-87D7-5E4D3005FD9B}" destId="{71072967-9516-470F-B02B-7BC6D293A3B9}" srcOrd="3" destOrd="0" presId="urn:microsoft.com/office/officeart/2005/8/layout/orgChart1"/>
    <dgm:cxn modelId="{F9FCECA7-F2DF-4205-93E2-5E88B60B33E0}" type="presParOf" srcId="{71072967-9516-470F-B02B-7BC6D293A3B9}" destId="{F2804A8B-B322-4E91-950D-7040974C2B52}" srcOrd="0" destOrd="0" presId="urn:microsoft.com/office/officeart/2005/8/layout/orgChart1"/>
    <dgm:cxn modelId="{760D48F7-D04F-4E8D-803E-16994810B60C}" type="presParOf" srcId="{F2804A8B-B322-4E91-950D-7040974C2B52}" destId="{F46EF1D2-1E17-45BF-867D-104A6FBE54DC}" srcOrd="0" destOrd="0" presId="urn:microsoft.com/office/officeart/2005/8/layout/orgChart1"/>
    <dgm:cxn modelId="{6E36C9BC-8D77-4CD9-B36B-703C5814E093}" type="presParOf" srcId="{F2804A8B-B322-4E91-950D-7040974C2B52}" destId="{486E0EB4-BD04-40CC-A5F0-B4E06FCC4B73}" srcOrd="1" destOrd="0" presId="urn:microsoft.com/office/officeart/2005/8/layout/orgChart1"/>
    <dgm:cxn modelId="{9779A780-0BBB-4194-9446-DA13BA3F92F4}" type="presParOf" srcId="{71072967-9516-470F-B02B-7BC6D293A3B9}" destId="{4FE8A52D-44A4-416E-BFC6-D5E2F56F46D0}" srcOrd="1" destOrd="0" presId="urn:microsoft.com/office/officeart/2005/8/layout/orgChart1"/>
    <dgm:cxn modelId="{95236F43-D035-4C8C-B92B-A75A6A12621F}" type="presParOf" srcId="{4FE8A52D-44A4-416E-BFC6-D5E2F56F46D0}" destId="{094BF957-B799-4ED9-B2E5-94E5F310846D}" srcOrd="0" destOrd="0" presId="urn:microsoft.com/office/officeart/2005/8/layout/orgChart1"/>
    <dgm:cxn modelId="{6F2F59AA-AF4F-4EBF-9102-56051D4C2C7A}" type="presParOf" srcId="{4FE8A52D-44A4-416E-BFC6-D5E2F56F46D0}" destId="{BBC2DC53-9752-4915-AA6F-5A467B3A7864}" srcOrd="1" destOrd="0" presId="urn:microsoft.com/office/officeart/2005/8/layout/orgChart1"/>
    <dgm:cxn modelId="{134AE86F-1F1E-4E2D-AD75-9AC96D532A95}" type="presParOf" srcId="{BBC2DC53-9752-4915-AA6F-5A467B3A7864}" destId="{FD1E0115-630B-4399-8DC9-3C8A97A87575}" srcOrd="0" destOrd="0" presId="urn:microsoft.com/office/officeart/2005/8/layout/orgChart1"/>
    <dgm:cxn modelId="{7F2F956F-0964-4CAE-8664-9ED9254DD72C}" type="presParOf" srcId="{FD1E0115-630B-4399-8DC9-3C8A97A87575}" destId="{30FEEB18-0E21-43F5-9EDB-5A7C6968F960}" srcOrd="0" destOrd="0" presId="urn:microsoft.com/office/officeart/2005/8/layout/orgChart1"/>
    <dgm:cxn modelId="{BA723B05-82D1-4306-AA43-357AECF9D0AE}" type="presParOf" srcId="{FD1E0115-630B-4399-8DC9-3C8A97A87575}" destId="{81BEFE5C-2469-4E4D-B31F-33CD75C43DD1}" srcOrd="1" destOrd="0" presId="urn:microsoft.com/office/officeart/2005/8/layout/orgChart1"/>
    <dgm:cxn modelId="{A319B731-A234-4CC4-A64A-D2D876E0C581}" type="presParOf" srcId="{BBC2DC53-9752-4915-AA6F-5A467B3A7864}" destId="{F57D503C-72F9-4DD8-BA3B-49BFBB9D6FFF}" srcOrd="1" destOrd="0" presId="urn:microsoft.com/office/officeart/2005/8/layout/orgChart1"/>
    <dgm:cxn modelId="{32069E45-F7AC-4760-A941-689BEEB40032}" type="presParOf" srcId="{BBC2DC53-9752-4915-AA6F-5A467B3A7864}" destId="{9278ACAB-CDFA-4E0B-99FD-847006756B50}" srcOrd="2" destOrd="0" presId="urn:microsoft.com/office/officeart/2005/8/layout/orgChart1"/>
    <dgm:cxn modelId="{DA2EFB88-413B-4780-B490-C6DC96E366D7}" type="presParOf" srcId="{71072967-9516-470F-B02B-7BC6D293A3B9}" destId="{9800864E-735D-40AB-A600-1A86478D0948}" srcOrd="2" destOrd="0" presId="urn:microsoft.com/office/officeart/2005/8/layout/orgChart1"/>
    <dgm:cxn modelId="{34CBA2A3-D547-4AA8-897E-798DF73C53C7}" type="presParOf" srcId="{999A5D49-B9EF-4022-87D7-5E4D3005FD9B}" destId="{8FFC2BBC-3039-447F-85B3-6E6B73F7B6DC}" srcOrd="4" destOrd="0" presId="urn:microsoft.com/office/officeart/2005/8/layout/orgChart1"/>
    <dgm:cxn modelId="{35652B95-957F-4812-85A1-FC2729D1513C}" type="presParOf" srcId="{999A5D49-B9EF-4022-87D7-5E4D3005FD9B}" destId="{2C0CF5DC-8290-4AA4-A00C-8C4CC7DFC816}" srcOrd="5" destOrd="0" presId="urn:microsoft.com/office/officeart/2005/8/layout/orgChart1"/>
    <dgm:cxn modelId="{21CA9209-668A-4238-A6C0-4FA5AB378B29}" type="presParOf" srcId="{2C0CF5DC-8290-4AA4-A00C-8C4CC7DFC816}" destId="{40EA162C-B51E-4256-B1E9-7833F87F47F3}" srcOrd="0" destOrd="0" presId="urn:microsoft.com/office/officeart/2005/8/layout/orgChart1"/>
    <dgm:cxn modelId="{9D814E4B-4909-4C6A-A667-698A6AB2A3E9}" type="presParOf" srcId="{40EA162C-B51E-4256-B1E9-7833F87F47F3}" destId="{D8161FA3-06B6-4A0A-B837-F4673E88A066}" srcOrd="0" destOrd="0" presId="urn:microsoft.com/office/officeart/2005/8/layout/orgChart1"/>
    <dgm:cxn modelId="{ACCDDE6B-A10B-4906-89A4-63B2A94079EA}" type="presParOf" srcId="{40EA162C-B51E-4256-B1E9-7833F87F47F3}" destId="{8F0B7E60-269E-41A4-A686-322102692D34}" srcOrd="1" destOrd="0" presId="urn:microsoft.com/office/officeart/2005/8/layout/orgChart1"/>
    <dgm:cxn modelId="{AF093729-6EDC-437F-8ED2-1382FDD7E378}" type="presParOf" srcId="{2C0CF5DC-8290-4AA4-A00C-8C4CC7DFC816}" destId="{89D461BE-ADB7-4D20-BB53-E6F12074787F}" srcOrd="1" destOrd="0" presId="urn:microsoft.com/office/officeart/2005/8/layout/orgChart1"/>
    <dgm:cxn modelId="{52D7E6B7-BC3F-48D6-82DC-9DE2A9D08269}" type="presParOf" srcId="{89D461BE-ADB7-4D20-BB53-E6F12074787F}" destId="{91CF7C0C-8026-4588-8D9E-1FCDCEE44328}" srcOrd="0" destOrd="0" presId="urn:microsoft.com/office/officeart/2005/8/layout/orgChart1"/>
    <dgm:cxn modelId="{9208D612-AD93-4872-AAF4-CD13C628320F}" type="presParOf" srcId="{89D461BE-ADB7-4D20-BB53-E6F12074787F}" destId="{FD4A8E13-5744-4466-A4CF-D91B0D644324}" srcOrd="1" destOrd="0" presId="urn:microsoft.com/office/officeart/2005/8/layout/orgChart1"/>
    <dgm:cxn modelId="{DDD8E44F-7468-4CDD-9F58-13525BDBDD98}" type="presParOf" srcId="{FD4A8E13-5744-4466-A4CF-D91B0D644324}" destId="{D13A8D42-B47C-4FE6-B129-CE06A9DC8950}" srcOrd="0" destOrd="0" presId="urn:microsoft.com/office/officeart/2005/8/layout/orgChart1"/>
    <dgm:cxn modelId="{7DA81262-B339-4590-82F4-0E17AD13A037}" type="presParOf" srcId="{D13A8D42-B47C-4FE6-B129-CE06A9DC8950}" destId="{71C5C45D-4761-4AF2-BCD3-2B849708FAD5}" srcOrd="0" destOrd="0" presId="urn:microsoft.com/office/officeart/2005/8/layout/orgChart1"/>
    <dgm:cxn modelId="{466DB5E4-6967-40EB-9114-3ED20FCB167A}" type="presParOf" srcId="{D13A8D42-B47C-4FE6-B129-CE06A9DC8950}" destId="{119811B9-EDA6-4187-9DF0-922E985B29E7}" srcOrd="1" destOrd="0" presId="urn:microsoft.com/office/officeart/2005/8/layout/orgChart1"/>
    <dgm:cxn modelId="{AEC62DFC-D3C6-4F90-B271-7B622B1887CD}" type="presParOf" srcId="{FD4A8E13-5744-4466-A4CF-D91B0D644324}" destId="{E663DE13-4C75-417F-B0A8-5C82B4C420D7}" srcOrd="1" destOrd="0" presId="urn:microsoft.com/office/officeart/2005/8/layout/orgChart1"/>
    <dgm:cxn modelId="{28B2C06D-0C9B-47A7-A9E8-46BAAACCF684}" type="presParOf" srcId="{FD4A8E13-5744-4466-A4CF-D91B0D644324}" destId="{43629E7C-E451-420A-B3B2-04CE017E0B95}" srcOrd="2" destOrd="0" presId="urn:microsoft.com/office/officeart/2005/8/layout/orgChart1"/>
    <dgm:cxn modelId="{5A034465-9EA4-4514-93EE-526704F88487}" type="presParOf" srcId="{89D461BE-ADB7-4D20-BB53-E6F12074787F}" destId="{BB89E68C-FE19-45C6-A8CA-FB1DFCC474ED}" srcOrd="2" destOrd="0" presId="urn:microsoft.com/office/officeart/2005/8/layout/orgChart1"/>
    <dgm:cxn modelId="{88D2B681-48AD-4EB7-B1C2-47EDEB9C95FC}" type="presParOf" srcId="{89D461BE-ADB7-4D20-BB53-E6F12074787F}" destId="{3B1C05CC-994B-47D8-9B48-191C6D361F2A}" srcOrd="3" destOrd="0" presId="urn:microsoft.com/office/officeart/2005/8/layout/orgChart1"/>
    <dgm:cxn modelId="{BA44195C-183D-41C2-860D-FFB45302F06B}" type="presParOf" srcId="{3B1C05CC-994B-47D8-9B48-191C6D361F2A}" destId="{816C3684-0A5B-4BC0-ACFE-76611FEFF8F0}" srcOrd="0" destOrd="0" presId="urn:microsoft.com/office/officeart/2005/8/layout/orgChart1"/>
    <dgm:cxn modelId="{C683BA91-D455-4DFB-9C06-088C629D17AA}" type="presParOf" srcId="{816C3684-0A5B-4BC0-ACFE-76611FEFF8F0}" destId="{CAF44298-A8C5-49D8-8F4F-8AFC9FB08A08}" srcOrd="0" destOrd="0" presId="urn:microsoft.com/office/officeart/2005/8/layout/orgChart1"/>
    <dgm:cxn modelId="{F606BDC5-131D-447D-B201-17A4336B829F}" type="presParOf" srcId="{816C3684-0A5B-4BC0-ACFE-76611FEFF8F0}" destId="{BCAD4592-E70B-426E-B7D1-1847BC65552B}" srcOrd="1" destOrd="0" presId="urn:microsoft.com/office/officeart/2005/8/layout/orgChart1"/>
    <dgm:cxn modelId="{724CB450-2598-4A7C-84B9-B8D68E052FD9}" type="presParOf" srcId="{3B1C05CC-994B-47D8-9B48-191C6D361F2A}" destId="{971284DF-9305-43A9-96F3-9D339CD5B2A2}" srcOrd="1" destOrd="0" presId="urn:microsoft.com/office/officeart/2005/8/layout/orgChart1"/>
    <dgm:cxn modelId="{C165C9BC-D4A1-4D24-B959-FDA75737BDB4}" type="presParOf" srcId="{3B1C05CC-994B-47D8-9B48-191C6D361F2A}" destId="{FDC28A25-76BF-4BD6-959A-4AF3094B8C40}" srcOrd="2" destOrd="0" presId="urn:microsoft.com/office/officeart/2005/8/layout/orgChart1"/>
    <dgm:cxn modelId="{679FDE58-CF54-48B3-8970-8721349279C0}" type="presParOf" srcId="{89D461BE-ADB7-4D20-BB53-E6F12074787F}" destId="{CA4DADDD-BF47-480F-9949-26AB9F96C6CD}" srcOrd="4" destOrd="0" presId="urn:microsoft.com/office/officeart/2005/8/layout/orgChart1"/>
    <dgm:cxn modelId="{98740DB9-B1EB-49EB-921E-C99C95FB28FD}" type="presParOf" srcId="{89D461BE-ADB7-4D20-BB53-E6F12074787F}" destId="{77C2E6B2-A121-4425-99A2-7464F5D322D4}" srcOrd="5" destOrd="0" presId="urn:microsoft.com/office/officeart/2005/8/layout/orgChart1"/>
    <dgm:cxn modelId="{2C044DFD-82E3-45C2-ADBD-9454B8E4C342}" type="presParOf" srcId="{77C2E6B2-A121-4425-99A2-7464F5D322D4}" destId="{6F02453A-3F26-40C0-AC0A-08697796EC57}" srcOrd="0" destOrd="0" presId="urn:microsoft.com/office/officeart/2005/8/layout/orgChart1"/>
    <dgm:cxn modelId="{6F85F3C4-9834-4535-87D1-02DE3EF4232A}" type="presParOf" srcId="{6F02453A-3F26-40C0-AC0A-08697796EC57}" destId="{7D928725-EAC0-454E-A308-87C950315521}" srcOrd="0" destOrd="0" presId="urn:microsoft.com/office/officeart/2005/8/layout/orgChart1"/>
    <dgm:cxn modelId="{9356587E-FEAB-4751-8CC6-675FEDB1B261}" type="presParOf" srcId="{6F02453A-3F26-40C0-AC0A-08697796EC57}" destId="{4A2E30AA-7D5F-4E6B-A30B-7B1CEA7C0D36}" srcOrd="1" destOrd="0" presId="urn:microsoft.com/office/officeart/2005/8/layout/orgChart1"/>
    <dgm:cxn modelId="{CEAF8BB3-88D3-4A16-B5A8-39FD47D2AD2E}" type="presParOf" srcId="{77C2E6B2-A121-4425-99A2-7464F5D322D4}" destId="{6DF5D684-FCDE-4310-B2FA-2004A3A375D2}" srcOrd="1" destOrd="0" presId="urn:microsoft.com/office/officeart/2005/8/layout/orgChart1"/>
    <dgm:cxn modelId="{47C7B1E3-EA64-49EF-85FF-DB7832447E24}" type="presParOf" srcId="{77C2E6B2-A121-4425-99A2-7464F5D322D4}" destId="{534830F2-E373-4B2A-BCEC-F69970EF0A4A}" srcOrd="2" destOrd="0" presId="urn:microsoft.com/office/officeart/2005/8/layout/orgChart1"/>
    <dgm:cxn modelId="{D6EF587C-E434-4F3D-83C3-BFF5E5E33BE6}" type="presParOf" srcId="{89D461BE-ADB7-4D20-BB53-E6F12074787F}" destId="{359CFCD2-6E06-454C-BAC2-2364B6C78CE7}" srcOrd="6" destOrd="0" presId="urn:microsoft.com/office/officeart/2005/8/layout/orgChart1"/>
    <dgm:cxn modelId="{E017CC97-AB53-46B5-80D8-7EEC1B945E2A}" type="presParOf" srcId="{89D461BE-ADB7-4D20-BB53-E6F12074787F}" destId="{3F6EC5EE-85ED-49BA-A927-B757F4A85EFC}" srcOrd="7" destOrd="0" presId="urn:microsoft.com/office/officeart/2005/8/layout/orgChart1"/>
    <dgm:cxn modelId="{CC9B927C-9D7F-4BDF-8713-170A60CC288C}" type="presParOf" srcId="{3F6EC5EE-85ED-49BA-A927-B757F4A85EFC}" destId="{696274EF-BE79-45B8-B1CE-53F6EDE4D9B1}" srcOrd="0" destOrd="0" presId="urn:microsoft.com/office/officeart/2005/8/layout/orgChart1"/>
    <dgm:cxn modelId="{99CA39A8-45A5-42BD-AE00-C95DBA1824F2}" type="presParOf" srcId="{696274EF-BE79-45B8-B1CE-53F6EDE4D9B1}" destId="{C5C79458-E086-47FC-AE28-C1A8A000EA8F}" srcOrd="0" destOrd="0" presId="urn:microsoft.com/office/officeart/2005/8/layout/orgChart1"/>
    <dgm:cxn modelId="{8B4EA7A3-3630-48F7-AB79-FB57729AA997}" type="presParOf" srcId="{696274EF-BE79-45B8-B1CE-53F6EDE4D9B1}" destId="{0D7D9F07-7F78-445F-B5DD-0063825B750F}" srcOrd="1" destOrd="0" presId="urn:microsoft.com/office/officeart/2005/8/layout/orgChart1"/>
    <dgm:cxn modelId="{F05B863B-8D22-4FD3-AD96-900791C021F5}" type="presParOf" srcId="{3F6EC5EE-85ED-49BA-A927-B757F4A85EFC}" destId="{0089192E-732A-47BD-9FC3-502FB2324E87}" srcOrd="1" destOrd="0" presId="urn:microsoft.com/office/officeart/2005/8/layout/orgChart1"/>
    <dgm:cxn modelId="{F9176755-36BA-4C40-9967-5E73015AA55B}" type="presParOf" srcId="{3F6EC5EE-85ED-49BA-A927-B757F4A85EFC}" destId="{E16C89B7-A09D-4F89-A8F1-FDF7766B0AE9}" srcOrd="2" destOrd="0" presId="urn:microsoft.com/office/officeart/2005/8/layout/orgChart1"/>
    <dgm:cxn modelId="{66B7867A-FC96-48F5-90D8-26B05A5A665B}" type="presParOf" srcId="{89D461BE-ADB7-4D20-BB53-E6F12074787F}" destId="{FDF5CEEA-8C69-4CF7-90CC-62B2894CF73D}" srcOrd="8" destOrd="0" presId="urn:microsoft.com/office/officeart/2005/8/layout/orgChart1"/>
    <dgm:cxn modelId="{1EA30A7B-8543-4E66-B139-47EBECCF3D41}" type="presParOf" srcId="{89D461BE-ADB7-4D20-BB53-E6F12074787F}" destId="{A8EE3755-070A-4921-93F9-9EB8FC019C45}" srcOrd="9" destOrd="0" presId="urn:microsoft.com/office/officeart/2005/8/layout/orgChart1"/>
    <dgm:cxn modelId="{6999CF27-E377-4EB5-A9CC-623961641C73}" type="presParOf" srcId="{A8EE3755-070A-4921-93F9-9EB8FC019C45}" destId="{8C8EAFEA-9313-4D49-8340-B1AD9D8EF83B}" srcOrd="0" destOrd="0" presId="urn:microsoft.com/office/officeart/2005/8/layout/orgChart1"/>
    <dgm:cxn modelId="{F42C4CB9-127E-4727-8BBE-9449DC6952F6}" type="presParOf" srcId="{8C8EAFEA-9313-4D49-8340-B1AD9D8EF83B}" destId="{80FD3953-EDF3-4D21-A242-0A25A06E8F53}" srcOrd="0" destOrd="0" presId="urn:microsoft.com/office/officeart/2005/8/layout/orgChart1"/>
    <dgm:cxn modelId="{8197D158-D606-4D1A-9F65-D3B5E1BE0470}" type="presParOf" srcId="{8C8EAFEA-9313-4D49-8340-B1AD9D8EF83B}" destId="{773F369F-D712-46AC-AC62-647C0BA6FC03}" srcOrd="1" destOrd="0" presId="urn:microsoft.com/office/officeart/2005/8/layout/orgChart1"/>
    <dgm:cxn modelId="{AFF1BDF2-D33F-475C-8D34-3C089110DBBD}" type="presParOf" srcId="{A8EE3755-070A-4921-93F9-9EB8FC019C45}" destId="{5C10E6F3-4533-41CE-A606-D5D8FA2169D8}" srcOrd="1" destOrd="0" presId="urn:microsoft.com/office/officeart/2005/8/layout/orgChart1"/>
    <dgm:cxn modelId="{19CBF7A5-4FE6-450A-BE60-772512B0466C}" type="presParOf" srcId="{A8EE3755-070A-4921-93F9-9EB8FC019C45}" destId="{F56F3E82-5439-4378-9A54-B46250222CF0}" srcOrd="2" destOrd="0" presId="urn:microsoft.com/office/officeart/2005/8/layout/orgChart1"/>
    <dgm:cxn modelId="{55B9DDC8-2BCF-4E25-90BA-92DC9C5B116C}" type="presParOf" srcId="{2C0CF5DC-8290-4AA4-A00C-8C4CC7DFC816}" destId="{CF435B75-627C-46A5-BC50-22383282E01E}" srcOrd="2" destOrd="0" presId="urn:microsoft.com/office/officeart/2005/8/layout/orgChart1"/>
    <dgm:cxn modelId="{AA92C213-94DF-414F-9546-F3105F5BC7B6}" type="presParOf" srcId="{81CCC7AF-D91D-4626-B087-87E3484FC6D4}" destId="{17C342F7-62E7-49BB-B913-C2F0C2EB9FD4}" srcOrd="2" destOrd="0" presId="urn:microsoft.com/office/officeart/2005/8/layout/orgChart1"/>
  </dgm:cxnLst>
  <dgm:bg>
    <a:effectLst>
      <a:outerShdw blurRad="50800" dist="50800" dir="5400000" algn="ctr" rotWithShape="0">
        <a:schemeClr val="bg2"/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5CEEA-8C69-4CF7-90CC-62B2894CF73D}">
      <dsp:nvSpPr>
        <dsp:cNvPr id="0" name=""/>
        <dsp:cNvSpPr/>
      </dsp:nvSpPr>
      <dsp:spPr>
        <a:xfrm>
          <a:off x="5438772" y="1554584"/>
          <a:ext cx="335948" cy="355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953"/>
              </a:lnTo>
              <a:lnTo>
                <a:pt x="335948" y="3555953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359CFCD2-6E06-454C-BAC2-2364B6C78CE7}">
      <dsp:nvSpPr>
        <dsp:cNvPr id="0" name=""/>
        <dsp:cNvSpPr/>
      </dsp:nvSpPr>
      <dsp:spPr>
        <a:xfrm>
          <a:off x="5438772" y="1554584"/>
          <a:ext cx="335948" cy="2801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182"/>
              </a:lnTo>
              <a:lnTo>
                <a:pt x="335948" y="2801182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CA4DADDD-BF47-480F-9949-26AB9F96C6CD}">
      <dsp:nvSpPr>
        <dsp:cNvPr id="0" name=""/>
        <dsp:cNvSpPr/>
      </dsp:nvSpPr>
      <dsp:spPr>
        <a:xfrm>
          <a:off x="5438772" y="1554584"/>
          <a:ext cx="335948" cy="2046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411"/>
              </a:lnTo>
              <a:lnTo>
                <a:pt x="335948" y="2046411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BB89E68C-FE19-45C6-A8CA-FB1DFCC474ED}">
      <dsp:nvSpPr>
        <dsp:cNvPr id="0" name=""/>
        <dsp:cNvSpPr/>
      </dsp:nvSpPr>
      <dsp:spPr>
        <a:xfrm>
          <a:off x="5438772" y="1554584"/>
          <a:ext cx="335948" cy="1280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548"/>
              </a:lnTo>
              <a:lnTo>
                <a:pt x="335948" y="1280548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91CF7C0C-8026-4588-8D9E-1FCDCEE44328}">
      <dsp:nvSpPr>
        <dsp:cNvPr id="0" name=""/>
        <dsp:cNvSpPr/>
      </dsp:nvSpPr>
      <dsp:spPr>
        <a:xfrm>
          <a:off x="5438772" y="1554584"/>
          <a:ext cx="335948" cy="51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433"/>
              </a:lnTo>
              <a:lnTo>
                <a:pt x="335948" y="514433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8FFC2BBC-3039-447F-85B3-6E6B73F7B6DC}">
      <dsp:nvSpPr>
        <dsp:cNvPr id="0" name=""/>
        <dsp:cNvSpPr/>
      </dsp:nvSpPr>
      <dsp:spPr>
        <a:xfrm>
          <a:off x="3927941" y="672793"/>
          <a:ext cx="2406693" cy="281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21"/>
              </a:lnTo>
              <a:lnTo>
                <a:pt x="2406693" y="140921"/>
              </a:lnTo>
              <a:lnTo>
                <a:pt x="2406693" y="281842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094BF957-B799-4ED9-B2E5-94E5F310846D}">
      <dsp:nvSpPr>
        <dsp:cNvPr id="0" name=""/>
        <dsp:cNvSpPr/>
      </dsp:nvSpPr>
      <dsp:spPr>
        <a:xfrm>
          <a:off x="3149191" y="1476386"/>
          <a:ext cx="297295" cy="617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369"/>
              </a:lnTo>
              <a:lnTo>
                <a:pt x="297295" y="617369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96772674-F29C-413F-B0B8-472C948F4B00}">
      <dsp:nvSpPr>
        <dsp:cNvPr id="0" name=""/>
        <dsp:cNvSpPr/>
      </dsp:nvSpPr>
      <dsp:spPr>
        <a:xfrm>
          <a:off x="3882221" y="672793"/>
          <a:ext cx="91440" cy="2818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921"/>
              </a:lnTo>
              <a:lnTo>
                <a:pt x="59758" y="140921"/>
              </a:lnTo>
              <a:lnTo>
                <a:pt x="59758" y="281842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088A3DE2-CC2F-4BDA-96DC-86C22FCAF84A}">
      <dsp:nvSpPr>
        <dsp:cNvPr id="0" name=""/>
        <dsp:cNvSpPr/>
      </dsp:nvSpPr>
      <dsp:spPr>
        <a:xfrm>
          <a:off x="628193" y="1475561"/>
          <a:ext cx="340159" cy="617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369"/>
              </a:lnTo>
              <a:lnTo>
                <a:pt x="340159" y="617369"/>
              </a:lnTo>
            </a:path>
          </a:pathLst>
        </a:custGeom>
        <a:noFill/>
        <a:ln w="15875" cap="rnd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BEC3CA86-825F-48B6-B9F5-B1FFF470CE16}">
      <dsp:nvSpPr>
        <dsp:cNvPr id="0" name=""/>
        <dsp:cNvSpPr/>
      </dsp:nvSpPr>
      <dsp:spPr>
        <a:xfrm>
          <a:off x="1535286" y="672793"/>
          <a:ext cx="2392654" cy="281842"/>
        </a:xfrm>
        <a:custGeom>
          <a:avLst/>
          <a:gdLst/>
          <a:ahLst/>
          <a:cxnLst/>
          <a:rect l="0" t="0" r="0" b="0"/>
          <a:pathLst>
            <a:path>
              <a:moveTo>
                <a:pt x="2392654" y="0"/>
              </a:moveTo>
              <a:lnTo>
                <a:pt x="2392654" y="140921"/>
              </a:lnTo>
              <a:lnTo>
                <a:pt x="0" y="140921"/>
              </a:lnTo>
              <a:lnTo>
                <a:pt x="0" y="281842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C25719B3-C799-4658-9B50-A117C104D081}">
      <dsp:nvSpPr>
        <dsp:cNvPr id="0" name=""/>
        <dsp:cNvSpPr/>
      </dsp:nvSpPr>
      <dsp:spPr>
        <a:xfrm>
          <a:off x="2309970" y="1739"/>
          <a:ext cx="3235941" cy="671053"/>
        </a:xfrm>
        <a:prstGeom prst="rect">
          <a:avLst/>
        </a:prstGeom>
        <a:solidFill>
          <a:srgbClr val="DE7E18">
            <a:lumMod val="40000"/>
            <a:lumOff val="6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A53010"/>
              </a:solidFill>
              <a:effectLst/>
              <a:latin typeface="Century Gothic"/>
              <a:ea typeface="+mn-ea"/>
              <a:cs typeface="+mn-cs"/>
            </a:rPr>
            <a:t>Sorumlu Yönetici Vet. Hek.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A53010"/>
              </a:solidFill>
              <a:effectLst/>
              <a:latin typeface="Century Gothic"/>
              <a:ea typeface="+mn-ea"/>
              <a:cs typeface="+mn-cs"/>
            </a:rPr>
            <a:t>Mert ÇELİKTEN</a:t>
          </a:r>
          <a:endParaRPr lang="tr-TR" sz="1400" b="1" kern="1200" dirty="0">
            <a:solidFill>
              <a:srgbClr val="A53010"/>
            </a:solidFill>
            <a:effectLst/>
            <a:latin typeface="Century Gothic"/>
            <a:ea typeface="+mn-ea"/>
            <a:cs typeface="+mn-cs"/>
          </a:endParaRPr>
        </a:p>
      </dsp:txBody>
      <dsp:txXfrm>
        <a:off x="2309970" y="1739"/>
        <a:ext cx="3235941" cy="671053"/>
      </dsp:txXfrm>
    </dsp:sp>
    <dsp:sp modelId="{82170F79-B97C-492F-A71B-FF8845F43999}">
      <dsp:nvSpPr>
        <dsp:cNvPr id="0" name=""/>
        <dsp:cNvSpPr/>
      </dsp:nvSpPr>
      <dsp:spPr>
        <a:xfrm>
          <a:off x="401420" y="954635"/>
          <a:ext cx="2267731" cy="520925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Araştırma Asistanı</a:t>
          </a:r>
        </a:p>
      </dsp:txBody>
      <dsp:txXfrm>
        <a:off x="401420" y="954635"/>
        <a:ext cx="2267731" cy="520925"/>
      </dsp:txXfrm>
    </dsp:sp>
    <dsp:sp modelId="{2247EF43-B177-4D84-BC1F-4A7AFDC34717}">
      <dsp:nvSpPr>
        <dsp:cNvPr id="0" name=""/>
        <dsp:cNvSpPr/>
      </dsp:nvSpPr>
      <dsp:spPr>
        <a:xfrm>
          <a:off x="968353" y="1757403"/>
          <a:ext cx="1761743" cy="671053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kern="1200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 Önder HÜSEYİNBAŞ</a:t>
          </a:r>
        </a:p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kern="1200" dirty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sp:txBody>
      <dsp:txXfrm>
        <a:off x="968353" y="1757403"/>
        <a:ext cx="1761743" cy="671053"/>
      </dsp:txXfrm>
    </dsp:sp>
    <dsp:sp modelId="{F46EF1D2-1E17-45BF-867D-104A6FBE54DC}">
      <dsp:nvSpPr>
        <dsp:cNvPr id="0" name=""/>
        <dsp:cNvSpPr/>
      </dsp:nvSpPr>
      <dsp:spPr>
        <a:xfrm>
          <a:off x="2950994" y="954635"/>
          <a:ext cx="1981970" cy="521750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Veteriner Teknikeri</a:t>
          </a:r>
        </a:p>
      </dsp:txBody>
      <dsp:txXfrm>
        <a:off x="2950994" y="954635"/>
        <a:ext cx="1981970" cy="521750"/>
      </dsp:txXfrm>
    </dsp:sp>
    <dsp:sp modelId="{30FEEB18-0E21-43F5-9EDB-5A7C6968F960}">
      <dsp:nvSpPr>
        <dsp:cNvPr id="0" name=""/>
        <dsp:cNvSpPr/>
      </dsp:nvSpPr>
      <dsp:spPr>
        <a:xfrm>
          <a:off x="3446487" y="1758229"/>
          <a:ext cx="1846041" cy="671053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kern="1200" dirty="0" err="1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Nurhayat</a:t>
          </a:r>
          <a:r>
            <a:rPr lang="tr-TR" sz="1200" b="1" kern="1200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 DÖNEK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kern="1200" dirty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sp:txBody>
      <dsp:txXfrm>
        <a:off x="3446487" y="1758229"/>
        <a:ext cx="1846041" cy="671053"/>
      </dsp:txXfrm>
    </dsp:sp>
    <dsp:sp modelId="{D8161FA3-06B6-4A0A-B837-F4673E88A066}">
      <dsp:nvSpPr>
        <dsp:cNvPr id="0" name=""/>
        <dsp:cNvSpPr/>
      </dsp:nvSpPr>
      <dsp:spPr>
        <a:xfrm>
          <a:off x="5214807" y="954635"/>
          <a:ext cx="2239654" cy="599948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Hayvan Bakıcısı </a:t>
          </a:r>
        </a:p>
      </dsp:txBody>
      <dsp:txXfrm>
        <a:off x="5214807" y="954635"/>
        <a:ext cx="2239654" cy="599948"/>
      </dsp:txXfrm>
    </dsp:sp>
    <dsp:sp modelId="{71C5C45D-4761-4AF2-BCD3-2B849708FAD5}">
      <dsp:nvSpPr>
        <dsp:cNvPr id="0" name=""/>
        <dsp:cNvSpPr/>
      </dsp:nvSpPr>
      <dsp:spPr>
        <a:xfrm>
          <a:off x="5774720" y="1836426"/>
          <a:ext cx="2248794" cy="465181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Sermin GÖZÜBEK</a:t>
          </a:r>
          <a:endParaRPr lang="tr-TR" sz="1200" b="1" kern="1200" dirty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sp:txBody>
      <dsp:txXfrm>
        <a:off x="5774720" y="1836426"/>
        <a:ext cx="2248794" cy="465181"/>
      </dsp:txXfrm>
    </dsp:sp>
    <dsp:sp modelId="{CAF44298-A8C5-49D8-8F4F-8AFC9FB08A08}">
      <dsp:nvSpPr>
        <dsp:cNvPr id="0" name=""/>
        <dsp:cNvSpPr/>
      </dsp:nvSpPr>
      <dsp:spPr>
        <a:xfrm>
          <a:off x="5774720" y="2583450"/>
          <a:ext cx="2248794" cy="503363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Ömür YILANDİL</a:t>
          </a:r>
          <a:endParaRPr lang="tr-TR" sz="1200" b="1" kern="1200" dirty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sp:txBody>
      <dsp:txXfrm>
        <a:off x="5774720" y="2583450"/>
        <a:ext cx="2248794" cy="503363"/>
      </dsp:txXfrm>
    </dsp:sp>
    <dsp:sp modelId="{7D928725-EAC0-454E-A308-87C950315521}">
      <dsp:nvSpPr>
        <dsp:cNvPr id="0" name=""/>
        <dsp:cNvSpPr/>
      </dsp:nvSpPr>
      <dsp:spPr>
        <a:xfrm>
          <a:off x="5774720" y="3368656"/>
          <a:ext cx="2208195" cy="464677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Nursel </a:t>
          </a:r>
          <a:r>
            <a:rPr lang="tr-TR" sz="1200" b="1" kern="1200" dirty="0" err="1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Enül</a:t>
          </a:r>
          <a:r>
            <a:rPr lang="tr-TR" sz="1200" b="1" kern="1200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 AVYÜZEN</a:t>
          </a:r>
          <a:endParaRPr lang="tr-TR" sz="1200" b="1" kern="1200" dirty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sp:txBody>
      <dsp:txXfrm>
        <a:off x="5774720" y="3368656"/>
        <a:ext cx="2208195" cy="464677"/>
      </dsp:txXfrm>
    </dsp:sp>
    <dsp:sp modelId="{C5C79458-E086-47FC-AE28-C1A8A000EA8F}">
      <dsp:nvSpPr>
        <dsp:cNvPr id="0" name=""/>
        <dsp:cNvSpPr/>
      </dsp:nvSpPr>
      <dsp:spPr>
        <a:xfrm>
          <a:off x="5774720" y="4115177"/>
          <a:ext cx="2248794" cy="481178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 Dinçer BERBER</a:t>
          </a:r>
          <a:endParaRPr lang="tr-TR" sz="1200" b="1" kern="1200" dirty="0" smtClean="0">
            <a:solidFill>
              <a:sysClr val="windowText" lastClr="000000"/>
            </a:solidFill>
            <a:effectLst/>
            <a:latin typeface="Century Gothic"/>
            <a:ea typeface="+mn-ea"/>
            <a:cs typeface="+mn-cs"/>
          </a:endParaRPr>
        </a:p>
      </dsp:txBody>
      <dsp:txXfrm>
        <a:off x="5774720" y="4115177"/>
        <a:ext cx="2248794" cy="481178"/>
      </dsp:txXfrm>
    </dsp:sp>
    <dsp:sp modelId="{80FD3953-EDF3-4D21-A242-0A25A06E8F53}">
      <dsp:nvSpPr>
        <dsp:cNvPr id="0" name=""/>
        <dsp:cNvSpPr/>
      </dsp:nvSpPr>
      <dsp:spPr>
        <a:xfrm>
          <a:off x="5774720" y="4878198"/>
          <a:ext cx="2248794" cy="464677"/>
        </a:xfrm>
        <a:prstGeom prst="rect">
          <a:avLst/>
        </a:prstGeom>
        <a:solidFill>
          <a:srgbClr val="DE7E18">
            <a:lumMod val="20000"/>
            <a:lumOff val="8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ysClr val="windowText" lastClr="000000"/>
              </a:solidFill>
              <a:effectLst/>
              <a:latin typeface="Century Gothic"/>
              <a:ea typeface="+mn-ea"/>
              <a:cs typeface="+mn-cs"/>
            </a:rPr>
            <a:t> Emre TURAN</a:t>
          </a:r>
        </a:p>
      </dsp:txBody>
      <dsp:txXfrm>
        <a:off x="5774720" y="4878198"/>
        <a:ext cx="2248794" cy="464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3910448"/>
            <a:ext cx="6858000" cy="867247"/>
          </a:xfrm>
        </p:spPr>
        <p:txBody>
          <a:bodyPr anchor="b">
            <a:normAutofit/>
          </a:bodyPr>
          <a:lstStyle>
            <a:lvl1pPr algn="ctr">
              <a:defRPr sz="2100" b="1"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4893547"/>
            <a:ext cx="6858000" cy="100734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934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3910448"/>
            <a:ext cx="6858000" cy="867247"/>
          </a:xfrm>
        </p:spPr>
        <p:txBody>
          <a:bodyPr anchor="b">
            <a:normAutofit/>
          </a:bodyPr>
          <a:lstStyle>
            <a:lvl1pPr algn="ctr">
              <a:defRPr sz="2100" b="1"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4893547"/>
            <a:ext cx="6858000" cy="100734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425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984738"/>
            <a:ext cx="7886700" cy="5295482"/>
          </a:xfrm>
        </p:spPr>
        <p:txBody>
          <a:bodyPr/>
          <a:lstStyle>
            <a:lvl1pPr>
              <a:lnSpc>
                <a:spcPts val="2100"/>
              </a:lnSpc>
              <a:defRPr sz="1200">
                <a:latin typeface="Century Gothic" panose="020B0502020202020204" pitchFamily="34" charset="0"/>
              </a:defRPr>
            </a:lvl1pPr>
            <a:lvl2pPr>
              <a:lnSpc>
                <a:spcPts val="2100"/>
              </a:lnSpc>
              <a:defRPr sz="1050">
                <a:latin typeface="Century Gothic" panose="020B0502020202020204" pitchFamily="34" charset="0"/>
              </a:defRPr>
            </a:lvl2pPr>
            <a:lvl3pPr>
              <a:lnSpc>
                <a:spcPts val="2100"/>
              </a:lnSpc>
              <a:defRPr sz="900">
                <a:latin typeface="Century Gothic" panose="020B0502020202020204" pitchFamily="34" charset="0"/>
              </a:defRPr>
            </a:lvl3pPr>
            <a:lvl4pPr>
              <a:lnSpc>
                <a:spcPts val="2100"/>
              </a:lnSpc>
              <a:defRPr sz="825">
                <a:latin typeface="Century Gothic" panose="020B0502020202020204" pitchFamily="34" charset="0"/>
              </a:defRPr>
            </a:lvl4pPr>
            <a:lvl5pPr>
              <a:lnSpc>
                <a:spcPts val="2100"/>
              </a:lnSpc>
              <a:defRPr sz="78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3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628650" y="1"/>
            <a:ext cx="7193992" cy="90435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tr-TR" sz="2100" b="1" dirty="0" smtClean="0">
                <a:solidFill>
                  <a:prstClr val="white"/>
                </a:solidFill>
              </a:rPr>
              <a:t>Asıl başlık stili için tıklatın</a:t>
            </a:r>
            <a:endParaRPr lang="tr-TR" sz="2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2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083741"/>
            <a:ext cx="3886200" cy="5093223"/>
          </a:xfrm>
        </p:spPr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  <a:lvl2pPr>
              <a:defRPr sz="1050">
                <a:latin typeface="Century Gothic" panose="020B0502020202020204" pitchFamily="34" charset="0"/>
              </a:defRPr>
            </a:lvl2pPr>
            <a:lvl3pPr>
              <a:defRPr sz="900">
                <a:latin typeface="Century Gothic" panose="020B0502020202020204" pitchFamily="34" charset="0"/>
              </a:defRPr>
            </a:lvl3pPr>
            <a:lvl4pPr>
              <a:defRPr sz="825">
                <a:latin typeface="Century Gothic" panose="020B0502020202020204" pitchFamily="34" charset="0"/>
              </a:defRPr>
            </a:lvl4pPr>
            <a:lvl5pPr>
              <a:defRPr sz="78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083741"/>
            <a:ext cx="3886200" cy="509322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tr-TR" sz="1200" dirty="0" smtClean="0">
                <a:latin typeface="Century Gothic" panose="020B0502020202020204" pitchFamily="34" charset="0"/>
              </a:defRPr>
            </a:lvl1pPr>
            <a:lvl2pPr>
              <a:defRPr lang="tr-TR" sz="1050" dirty="0" smtClean="0">
                <a:latin typeface="Century Gothic" panose="020B0502020202020204" pitchFamily="34" charset="0"/>
              </a:defRPr>
            </a:lvl2pPr>
            <a:lvl3pPr>
              <a:defRPr lang="tr-TR" sz="900" dirty="0" smtClean="0">
                <a:latin typeface="Century Gothic" panose="020B0502020202020204" pitchFamily="34" charset="0"/>
              </a:defRPr>
            </a:lvl3pPr>
            <a:lvl4pPr>
              <a:defRPr lang="tr-TR" sz="825" dirty="0" smtClean="0">
                <a:latin typeface="Century Gothic" panose="020B0502020202020204" pitchFamily="34" charset="0"/>
              </a:defRPr>
            </a:lvl4pPr>
            <a:lvl5pPr>
              <a:defRPr lang="tr-TR" sz="788" dirty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927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tr-TR" sz="1200" smtClean="0">
                <a:latin typeface="Century Gothic" panose="020B0502020202020204" pitchFamily="34" charset="0"/>
              </a:defRPr>
            </a:lvl1pPr>
            <a:lvl2pPr>
              <a:defRPr lang="tr-TR" sz="1050" smtClean="0">
                <a:latin typeface="Century Gothic" panose="020B0502020202020204" pitchFamily="34" charset="0"/>
              </a:defRPr>
            </a:lvl2pPr>
            <a:lvl3pPr>
              <a:defRPr lang="tr-TR" sz="900" smtClean="0">
                <a:latin typeface="Century Gothic" panose="020B0502020202020204" pitchFamily="34" charset="0"/>
              </a:defRPr>
            </a:lvl3pPr>
            <a:lvl4pPr>
              <a:defRPr lang="tr-TR" sz="825" smtClean="0">
                <a:latin typeface="Century Gothic" panose="020B0502020202020204" pitchFamily="34" charset="0"/>
              </a:defRPr>
            </a:lvl4pPr>
            <a:lvl5pPr>
              <a:defRPr lang="tr-TR" sz="78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9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787850" y="987425"/>
            <a:ext cx="2969288" cy="5142070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latin typeface="Century Gothic" panose="020B0502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987425"/>
            <a:ext cx="4992212" cy="5142070"/>
          </a:xfr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127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1125415"/>
            <a:ext cx="7886700" cy="5051548"/>
          </a:xfrm>
        </p:spPr>
        <p:txBody>
          <a:bodyPr vert="eaVert"/>
          <a:lstStyle>
            <a:lvl1pPr>
              <a:defRPr sz="1200">
                <a:latin typeface="Century Gothic" panose="020B0502020202020204" pitchFamily="34" charset="0"/>
              </a:defRPr>
            </a:lvl1pPr>
            <a:lvl2pPr>
              <a:defRPr sz="1050">
                <a:latin typeface="Century Gothic" panose="020B0502020202020204" pitchFamily="34" charset="0"/>
              </a:defRPr>
            </a:lvl2pPr>
            <a:lvl3pPr>
              <a:defRPr sz="900">
                <a:latin typeface="Century Gothic" panose="020B0502020202020204" pitchFamily="34" charset="0"/>
              </a:defRPr>
            </a:lvl3pPr>
            <a:lvl4pPr>
              <a:defRPr sz="825">
                <a:latin typeface="Century Gothic" panose="020B0502020202020204" pitchFamily="34" charset="0"/>
              </a:defRPr>
            </a:lvl4pPr>
            <a:lvl5pPr>
              <a:defRPr sz="78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713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992587"/>
            <a:ext cx="7886700" cy="1325563"/>
          </a:xfrm>
        </p:spPr>
        <p:txBody>
          <a:bodyPr>
            <a:normAutofit/>
          </a:bodyPr>
          <a:lstStyle>
            <a:lvl1pPr algn="ctr">
              <a:defRPr sz="2100" b="1"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303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984738"/>
            <a:ext cx="7886700" cy="5295482"/>
          </a:xfrm>
        </p:spPr>
        <p:txBody>
          <a:bodyPr/>
          <a:lstStyle>
            <a:lvl1pPr>
              <a:lnSpc>
                <a:spcPts val="2100"/>
              </a:lnSpc>
              <a:defRPr sz="1200">
                <a:latin typeface="Century Gothic" panose="020B0502020202020204" pitchFamily="34" charset="0"/>
              </a:defRPr>
            </a:lvl1pPr>
            <a:lvl2pPr>
              <a:lnSpc>
                <a:spcPts val="2100"/>
              </a:lnSpc>
              <a:defRPr sz="1050">
                <a:latin typeface="Century Gothic" panose="020B0502020202020204" pitchFamily="34" charset="0"/>
              </a:defRPr>
            </a:lvl2pPr>
            <a:lvl3pPr>
              <a:lnSpc>
                <a:spcPts val="2100"/>
              </a:lnSpc>
              <a:defRPr sz="900">
                <a:latin typeface="Century Gothic" panose="020B0502020202020204" pitchFamily="34" charset="0"/>
              </a:defRPr>
            </a:lvl3pPr>
            <a:lvl4pPr>
              <a:lnSpc>
                <a:spcPts val="2100"/>
              </a:lnSpc>
              <a:defRPr sz="825">
                <a:latin typeface="Century Gothic" panose="020B0502020202020204" pitchFamily="34" charset="0"/>
              </a:defRPr>
            </a:lvl4pPr>
            <a:lvl5pPr>
              <a:lnSpc>
                <a:spcPts val="2100"/>
              </a:lnSpc>
              <a:defRPr sz="78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7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628650" y="1"/>
            <a:ext cx="7193992" cy="90435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tr-TR" sz="2100" b="1" dirty="0" smtClean="0">
                <a:solidFill>
                  <a:prstClr val="white"/>
                </a:solidFill>
              </a:rPr>
              <a:t>Asıl başlık stili için tıklatın</a:t>
            </a:r>
            <a:endParaRPr lang="tr-TR" sz="2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2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083741"/>
            <a:ext cx="3886200" cy="5093223"/>
          </a:xfrm>
        </p:spPr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  <a:lvl2pPr>
              <a:defRPr sz="1050">
                <a:latin typeface="Century Gothic" panose="020B0502020202020204" pitchFamily="34" charset="0"/>
              </a:defRPr>
            </a:lvl2pPr>
            <a:lvl3pPr>
              <a:defRPr sz="900">
                <a:latin typeface="Century Gothic" panose="020B0502020202020204" pitchFamily="34" charset="0"/>
              </a:defRPr>
            </a:lvl3pPr>
            <a:lvl4pPr>
              <a:defRPr sz="825">
                <a:latin typeface="Century Gothic" panose="020B0502020202020204" pitchFamily="34" charset="0"/>
              </a:defRPr>
            </a:lvl4pPr>
            <a:lvl5pPr>
              <a:defRPr sz="78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083741"/>
            <a:ext cx="3886200" cy="509322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tr-TR" sz="1200" dirty="0" smtClean="0">
                <a:latin typeface="Century Gothic" panose="020B0502020202020204" pitchFamily="34" charset="0"/>
              </a:defRPr>
            </a:lvl1pPr>
            <a:lvl2pPr>
              <a:defRPr lang="tr-TR" sz="1050" dirty="0" smtClean="0">
                <a:latin typeface="Century Gothic" panose="020B0502020202020204" pitchFamily="34" charset="0"/>
              </a:defRPr>
            </a:lvl2pPr>
            <a:lvl3pPr>
              <a:defRPr lang="tr-TR" sz="900" dirty="0" smtClean="0">
                <a:latin typeface="Century Gothic" panose="020B0502020202020204" pitchFamily="34" charset="0"/>
              </a:defRPr>
            </a:lvl3pPr>
            <a:lvl4pPr>
              <a:defRPr lang="tr-TR" sz="825" dirty="0" smtClean="0">
                <a:latin typeface="Century Gothic" panose="020B0502020202020204" pitchFamily="34" charset="0"/>
              </a:defRPr>
            </a:lvl4pPr>
            <a:lvl5pPr>
              <a:defRPr lang="tr-TR" sz="788" dirty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4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614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tr-TR" sz="1200" smtClean="0">
                <a:latin typeface="Century Gothic" panose="020B0502020202020204" pitchFamily="34" charset="0"/>
              </a:defRPr>
            </a:lvl1pPr>
            <a:lvl2pPr>
              <a:defRPr lang="tr-TR" sz="1050" smtClean="0">
                <a:latin typeface="Century Gothic" panose="020B0502020202020204" pitchFamily="34" charset="0"/>
              </a:defRPr>
            </a:lvl2pPr>
            <a:lvl3pPr>
              <a:defRPr lang="tr-TR" sz="900" smtClean="0">
                <a:latin typeface="Century Gothic" panose="020B0502020202020204" pitchFamily="34" charset="0"/>
              </a:defRPr>
            </a:lvl3pPr>
            <a:lvl4pPr>
              <a:defRPr lang="tr-TR" sz="825" smtClean="0">
                <a:latin typeface="Century Gothic" panose="020B0502020202020204" pitchFamily="34" charset="0"/>
              </a:defRPr>
            </a:lvl4pPr>
            <a:lvl5pPr>
              <a:defRPr lang="tr-TR" sz="78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1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787850" y="987425"/>
            <a:ext cx="2969288" cy="5142070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latin typeface="Century Gothic" panose="020B0502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dirty="0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987425"/>
            <a:ext cx="4992212" cy="5142070"/>
          </a:xfr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973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1125415"/>
            <a:ext cx="7886700" cy="5051548"/>
          </a:xfrm>
        </p:spPr>
        <p:txBody>
          <a:bodyPr vert="eaVert"/>
          <a:lstStyle>
            <a:lvl1pPr>
              <a:defRPr sz="1200">
                <a:latin typeface="Century Gothic" panose="020B0502020202020204" pitchFamily="34" charset="0"/>
              </a:defRPr>
            </a:lvl1pPr>
            <a:lvl2pPr>
              <a:defRPr sz="1050">
                <a:latin typeface="Century Gothic" panose="020B0502020202020204" pitchFamily="34" charset="0"/>
              </a:defRPr>
            </a:lvl2pPr>
            <a:lvl3pPr>
              <a:defRPr sz="900">
                <a:latin typeface="Century Gothic" panose="020B0502020202020204" pitchFamily="34" charset="0"/>
              </a:defRPr>
            </a:lvl3pPr>
            <a:lvl4pPr>
              <a:defRPr sz="825">
                <a:latin typeface="Century Gothic" panose="020B0502020202020204" pitchFamily="34" charset="0"/>
              </a:defRPr>
            </a:lvl4pPr>
            <a:lvl5pPr>
              <a:defRPr sz="78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28650" y="6518764"/>
            <a:ext cx="58293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57139" y="6492876"/>
            <a:ext cx="386861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193992" cy="904352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889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992587"/>
            <a:ext cx="7886700" cy="1325563"/>
          </a:xfrm>
        </p:spPr>
        <p:txBody>
          <a:bodyPr>
            <a:normAutofit/>
          </a:bodyPr>
          <a:lstStyle>
            <a:lvl1pPr algn="ctr">
              <a:defRPr sz="2100" b="1">
                <a:latin typeface="Century Gothic" panose="020B0502020202020204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46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2ACA7-9B09-4BC4-90B6-35A9347E4A3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18.02.2019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2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2ACA7-9B09-4BC4-90B6-35A9347E4A3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18.02.2019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00FA-460D-414D-AF66-D3BDDAFE879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4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kinelmer.com/product/ivis-spectrum-imaging-system-120v-12426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83262" y="3813892"/>
            <a:ext cx="6885384" cy="1420703"/>
          </a:xfrm>
        </p:spPr>
        <p:txBody>
          <a:bodyPr>
            <a:no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YILI DENEYSEL UYGULAMA VE ARAŞTIRMA MERKEZİ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FAALİYET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SUNUMU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431913" y="544522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052736"/>
            <a:ext cx="4447406" cy="26602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Üretim Bölümü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Ameliyathane</a:t>
            </a:r>
          </a:p>
          <a:p>
            <a:pPr>
              <a:lnSpc>
                <a:spcPct val="150000"/>
              </a:lnSpc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Elektrofizyoloji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Laboratuvarı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 Laboratuvarı</a:t>
            </a:r>
          </a:p>
          <a:p>
            <a:pPr>
              <a:lnSpc>
                <a:spcPct val="150000"/>
              </a:lnSpc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Rekombinant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Hayvan Barındırma Ünitesi</a:t>
            </a:r>
          </a:p>
          <a:p>
            <a:pPr>
              <a:lnSpc>
                <a:spcPct val="150000"/>
              </a:lnSpc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Deney Hayvanları Bölümü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C:\MASAÜSTÜ 18.04.2014\araştırma merkezi fotoğraf\DSC_046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217" y="4149080"/>
            <a:ext cx="2448272" cy="207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149080"/>
            <a:ext cx="2448272" cy="207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4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22282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Yönetmelikler çerçevesinde gerekli şartları taşıyacak bir ünite ilave edilmiştir.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Mevcut odalardan biri tadilat ile ilgili üniteye dönüştürülmüştür.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yasal izinler için başvurular yapılmış ve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 içinde ruhsat alınmıştır.</a:t>
            </a:r>
          </a:p>
          <a:p>
            <a:pPr>
              <a:lnSpc>
                <a:spcPct val="150000"/>
              </a:lnSpc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Rekombinant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Hayvan Barındırma Ünitesi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Rekombinant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Hayvan Barındırma Ünitesi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863" y="1474825"/>
            <a:ext cx="2393443" cy="3786447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710" y="1474824"/>
            <a:ext cx="2577942" cy="159413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263" y="3639430"/>
            <a:ext cx="1826489" cy="118510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983789" y="4953495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Athymic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Nude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Mouse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474824"/>
            <a:ext cx="2016224" cy="37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Rekombinant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Hayvan Barındırma Ünitesi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11" y="1197262"/>
            <a:ext cx="3320935" cy="442652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08083" y="5855329"/>
            <a:ext cx="6102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IVIS Spectrum In Vivo Imaging System | PerkinElmer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perkin elmer ivis spectrum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Faaliyetleri Kapsamında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20962" y="1196752"/>
            <a:ext cx="7886700" cy="529548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 bünyesinde bulunan Deney Hayvanları Laboratuvarı bilimsel bilgi elde etmek amacı ile deney hayvanları üzerinde yürütülecek projeler için gereken deney hayvanı, araştırma ortamı ve donanım desteğini sağlamaktadır.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kapsamda 2018 yılı içerisinde laboratuvarımızda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adet proje tamamlanmıştır. Devreden ve devam eden proje sayısı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’dir.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Deneyler için üretilen toplam hayvan sayısı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1592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’dir.</a:t>
            </a:r>
          </a:p>
          <a:p>
            <a:pPr lvl="1"/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Fare, Sıçan ve Tavşan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91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255718" cy="904352"/>
          </a:xfrm>
        </p:spPr>
        <p:txBody>
          <a:bodyPr>
            <a:normAutofit/>
          </a:bodyPr>
          <a:lstStyle/>
          <a:p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 Hayvanları Kullanım Sertifikası Kursları</a:t>
            </a:r>
          </a:p>
        </p:txBody>
      </p:sp>
      <p:grpSp>
        <p:nvGrpSpPr>
          <p:cNvPr id="5" name="Grup 4"/>
          <p:cNvGrpSpPr/>
          <p:nvPr/>
        </p:nvGrpSpPr>
        <p:grpSpPr>
          <a:xfrm rot="319545">
            <a:off x="5585861" y="3557344"/>
            <a:ext cx="2639526" cy="1798236"/>
            <a:chOff x="5247457" y="4357532"/>
            <a:chExt cx="3120281" cy="2228036"/>
          </a:xfrm>
        </p:grpSpPr>
        <p:pic>
          <p:nvPicPr>
            <p:cNvPr id="6" name="Picture 2" descr="https://berkeozucer.files.wordpress.com/2014/04/deney-hayvanlarc4b1-sertifikasc4b1.jpg?w=6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70712">
              <a:off x="5247457" y="4357532"/>
              <a:ext cx="3120281" cy="222803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7" name="Metin kutusu 6"/>
            <p:cNvSpPr txBox="1"/>
            <p:nvPr/>
          </p:nvSpPr>
          <p:spPr>
            <a:xfrm>
              <a:off x="6588224" y="5085184"/>
              <a:ext cx="733750" cy="196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dirty="0"/>
            </a:p>
          </p:txBody>
        </p:sp>
      </p:grpSp>
      <p:sp>
        <p:nvSpPr>
          <p:cNvPr id="8" name="Dikdörtgen 7"/>
          <p:cNvSpPr/>
          <p:nvPr/>
        </p:nvSpPr>
        <p:spPr>
          <a:xfrm>
            <a:off x="5111435" y="5594190"/>
            <a:ext cx="3547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2011-2018 TOPLAM</a:t>
            </a:r>
            <a:r>
              <a:rPr lang="tr-TR" b="1" dirty="0"/>
              <a:t>: </a:t>
            </a:r>
            <a:r>
              <a:rPr lang="tr-TR" b="1" dirty="0" smtClean="0"/>
              <a:t>824 SERTİFİKA</a:t>
            </a:r>
            <a:endParaRPr lang="tr-TR" b="1" dirty="0"/>
          </a:p>
        </p:txBody>
      </p:sp>
      <p:graphicFrame>
        <p:nvGraphicFramePr>
          <p:cNvPr id="12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479740"/>
              </p:ext>
            </p:extLst>
          </p:nvPr>
        </p:nvGraphicFramePr>
        <p:xfrm>
          <a:off x="825799" y="1400888"/>
          <a:ext cx="5909263" cy="1656183"/>
        </p:xfrm>
        <a:graphic>
          <a:graphicData uri="http://schemas.openxmlformats.org/drawingml/2006/table">
            <a:tbl>
              <a:tblPr bandRow="1"/>
              <a:tblGrid>
                <a:gridCol w="3992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6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206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16.  KURS  (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5-14 Mart 2018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7089" marR="117089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 kursiyer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7089" marR="117089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17.  KURS  (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16-25 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Temmuz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7089" marR="117089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  kursiyer</a:t>
                      </a:r>
                    </a:p>
                  </a:txBody>
                  <a:tcPr marL="117089" marR="117089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18.  KURS  (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19-28 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Kasım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7089" marR="117089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  kursiyer</a:t>
                      </a:r>
                    </a:p>
                  </a:txBody>
                  <a:tcPr marL="117089" marR="117089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8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Paratiroid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Doku Transplantasyon Ünitesi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0" y="1700808"/>
            <a:ext cx="383508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684672"/>
            <a:ext cx="361688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6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Paratiroid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Doku Transplantasyon Ünitesi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628650" y="1412776"/>
            <a:ext cx="3672408" cy="453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ts val="21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Ekibi:</a:t>
            </a: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Doç. Dr. Yeliz Ersoy</a:t>
            </a:r>
          </a:p>
          <a:p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Doç.Dr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​Meltem GÜRSU </a:t>
            </a:r>
          </a:p>
          <a:p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Dr.Öğr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Üyesi Harun Başoğlu</a:t>
            </a:r>
          </a:p>
          <a:p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Dr.Öğr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Üyesi Nur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Kandas</a:t>
            </a: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Dr.Öğr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​Muzaffer İlhan</a:t>
            </a:r>
          </a:p>
          <a:p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Doç.Dr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Fahri Akbaş</a:t>
            </a:r>
          </a:p>
          <a:p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Emrah Yücesan</a:t>
            </a:r>
          </a:p>
          <a:p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Beyza Göncüoğlu</a:t>
            </a:r>
          </a:p>
          <a:p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Burcu Özdemir</a:t>
            </a:r>
          </a:p>
          <a:p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Arda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Örçen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932040" y="1412776"/>
            <a:ext cx="3888432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Metodoloji geliştirme:</a:t>
            </a:r>
          </a:p>
          <a:p>
            <a:pPr marL="0" indent="0">
              <a:buNone/>
            </a:pP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80000"/>
              </a:lnSpc>
              <a:spcBef>
                <a:spcPts val="1000"/>
              </a:spcBef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Hücre ayırma / saflaştırma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</a:pP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Mikroenkapsülasyon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8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 tedavisi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Transplantasyon immünolojisi</a:t>
            </a:r>
          </a:p>
          <a:p>
            <a:pPr defTabSz="457200">
              <a:lnSpc>
                <a:spcPct val="8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Kök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hücre çalışmaları</a:t>
            </a:r>
          </a:p>
          <a:p>
            <a:pPr marL="0" indent="0" defTabSz="457200">
              <a:spcBef>
                <a:spcPts val="1000"/>
              </a:spcBef>
              <a:buClr>
                <a:schemeClr val="accent1"/>
              </a:buClr>
              <a:buNone/>
            </a:pP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Paratiroid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Doku Transplantasyon Ünitesi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639674" y="1412776"/>
            <a:ext cx="774875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4350" lvl="1" indent="-171450" defTabSz="685800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-171450" defTabSz="685800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>
                <a:latin typeface="Century Gothic" panose="020B0502020202020204" pitchFamily="34" charset="0"/>
              </a:defRPr>
            </a:lvl3pPr>
            <a:lvl4pPr marL="1200150" indent="-171450" defTabSz="685800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25">
                <a:latin typeface="Century Gothic" panose="020B0502020202020204" pitchFamily="34" charset="0"/>
              </a:defRPr>
            </a:lvl4pPr>
            <a:lvl5pPr marL="1543050" indent="-171450" defTabSz="685800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88">
                <a:latin typeface="Century Gothic" panose="020B050202020202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tr-TR" dirty="0" err="1"/>
              <a:t>Paratiroid</a:t>
            </a:r>
            <a:r>
              <a:rPr lang="tr-TR" dirty="0"/>
              <a:t> nakil </a:t>
            </a:r>
            <a:r>
              <a:rPr lang="tr-TR" dirty="0" smtClean="0"/>
              <a:t>laboratuvarında </a:t>
            </a:r>
            <a:r>
              <a:rPr lang="tr-TR" dirty="0"/>
              <a:t>rutin hasta nakil işlemleri için doku ve hücre hazırlama işlemleri yapılmaktadır.</a:t>
            </a:r>
          </a:p>
          <a:p>
            <a:r>
              <a:rPr lang="tr-TR" dirty="0"/>
              <a:t>Hücre kültürü ve moleküler çalışmaları içeren projeler yürütülmektedir.</a:t>
            </a:r>
          </a:p>
          <a:p>
            <a:r>
              <a:rPr lang="tr-TR" dirty="0"/>
              <a:t>Farklı bölümlerden öğretim üyeleri ve araştırmacılar ekibe katılmaktadır. </a:t>
            </a:r>
            <a:r>
              <a:rPr lang="tr-TR" dirty="0" smtClean="0"/>
              <a:t>Haftalık </a:t>
            </a:r>
            <a:r>
              <a:rPr lang="tr-TR" dirty="0"/>
              <a:t>rutin toplantılarla değerlendirme ve proje geliştirme çalışmaları yapılmaktadır. </a:t>
            </a:r>
          </a:p>
          <a:p>
            <a:r>
              <a:rPr lang="tr-TR" dirty="0"/>
              <a:t>2018 yılında </a:t>
            </a:r>
            <a:r>
              <a:rPr lang="tr-TR" b="1" dirty="0"/>
              <a:t>18</a:t>
            </a:r>
            <a:r>
              <a:rPr lang="tr-TR" dirty="0"/>
              <a:t> nakil yapılmıştır (Paratiroit </a:t>
            </a:r>
            <a:r>
              <a:rPr lang="tr-TR" dirty="0" err="1"/>
              <a:t>Allo</a:t>
            </a:r>
            <a:r>
              <a:rPr lang="tr-TR" dirty="0"/>
              <a:t>-Transplantasyon)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28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ve Yayın Faaliyetleri</a:t>
            </a: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467544" y="1052736"/>
            <a:ext cx="7886700" cy="529548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Patent Başvurusu</a:t>
            </a:r>
          </a:p>
          <a:p>
            <a:pPr lvl="1">
              <a:lnSpc>
                <a:spcPct val="16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Paratiroit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Hücre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İzolasyon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Yöntemi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Patent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Enstitüsü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Patent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başvuru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numarası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2018/15244.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6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Paratiroit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Enzimatik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Hücre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İzolasyon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Yöntemi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Patent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Enstitüsü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Patent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başvuru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numarası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2018/15401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adet BAP Başvurusu</a:t>
            </a:r>
          </a:p>
          <a:p>
            <a:pPr lvl="1">
              <a:lnSpc>
                <a:spcPct val="160000"/>
              </a:lnSpc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İntravenöz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Yolla Paratiroit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Allotransplantasyonu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(2.2018/7)</a:t>
            </a:r>
          </a:p>
          <a:p>
            <a:pPr lvl="1">
              <a:lnSpc>
                <a:spcPct val="160000"/>
              </a:lnSpc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Hiperplazik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Paratiroit Hücre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Zeno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-Naklinde IL6 düzeylerinin incelenmesi (4.2018/11)</a:t>
            </a:r>
          </a:p>
          <a:p>
            <a:pPr lvl="1">
              <a:lnSpc>
                <a:spcPct val="16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Soğuk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İskemi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Süresince Uygulanan UW ve BAVU Solüsyonunun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Paratiroid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Hücre Canlılığı, PTH Üretimi ve Kalsiyum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Reseptör Üzerine Etkisinin Karşılaştırılması (2.2018/3).</a:t>
            </a:r>
          </a:p>
          <a:p>
            <a:pPr lvl="1">
              <a:lnSpc>
                <a:spcPct val="16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Paratiroit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Allotransplantasyonu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Başarısında Serum Anti-PTH ve Anti-CASR Antikor Düzeylerinin Etkinliği (4.2018/17). </a:t>
            </a:r>
          </a:p>
          <a:p>
            <a:pPr lvl="1">
              <a:lnSpc>
                <a:spcPct val="16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Paratiroit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hiperplazi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paratiroit adenom dokularından, elde edilen hücrelerin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parathormon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salınımı ile ilişkili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MafB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GCM2, VDR ve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CaSR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faktörlerinin değerlendirilmesi (9.2018/15). </a:t>
            </a:r>
          </a:p>
          <a:p>
            <a:pPr>
              <a:lnSpc>
                <a:spcPct val="160000"/>
              </a:lnSpc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</a:rPr>
              <a:t>Merkezin </a:t>
            </a:r>
            <a:r>
              <a:rPr lang="tr-TR" sz="2800" dirty="0" smtClean="0">
                <a:latin typeface="Times New Roman" panose="02020603050405020304" pitchFamily="18" charset="0"/>
              </a:rPr>
              <a:t>Amacı</a:t>
            </a:r>
            <a:endParaRPr lang="tr-TR" sz="2800" dirty="0">
              <a:latin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12776"/>
            <a:ext cx="7886700" cy="23806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sağlık bilimleri üniversitesi olan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Bezmiȃlem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Vakıf Üniversitesinin konusunda uzman olan akademik personelinin insanlığa yararlı olma amacı güden bilimsel araştırmalarını kolay, etkin, hızlı ve bütüncül bir biçimde yapabilecekleri bir ortam sağlamaktır. </a:t>
            </a:r>
          </a:p>
        </p:txBody>
      </p:sp>
    </p:spTree>
    <p:extLst>
      <p:ext uri="{BB962C8B-B14F-4D97-AF65-F5344CB8AC3E}">
        <p14:creationId xmlns:p14="http://schemas.microsoft.com/office/powerpoint/2010/main" val="7878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ve Yayın Faaliyetleri</a:t>
            </a:r>
          </a:p>
        </p:txBody>
      </p:sp>
      <p:graphicFrame>
        <p:nvGraphicFramePr>
          <p:cNvPr id="7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946527"/>
              </p:ext>
            </p:extLst>
          </p:nvPr>
        </p:nvGraphicFramePr>
        <p:xfrm>
          <a:off x="395536" y="1556792"/>
          <a:ext cx="8282881" cy="3032760"/>
        </p:xfrm>
        <a:graphic>
          <a:graphicData uri="http://schemas.openxmlformats.org/drawingml/2006/table">
            <a:tbl>
              <a:tblPr bandRow="1"/>
              <a:tblGrid>
                <a:gridCol w="1944216"/>
                <a:gridCol w="936105"/>
                <a:gridCol w="5402560"/>
              </a:tblGrid>
              <a:tr h="266429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Kabul Almış Yayın</a:t>
                      </a:r>
                      <a:endParaRPr lang="tr-TR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SCI,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Ulusal)</a:t>
                      </a:r>
                    </a:p>
                    <a:p>
                      <a:pPr algn="ctr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endParaRPr lang="tr-TR" sz="1100" kern="1200" dirty="0" smtClean="0"/>
                    </a:p>
                    <a:p>
                      <a:pPr marL="22860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tr-TR" sz="1400" kern="1200" dirty="0" err="1" smtClean="0"/>
                        <a:t>Goncu</a:t>
                      </a:r>
                      <a:r>
                        <a:rPr lang="tr-TR" sz="1400" kern="1200" dirty="0" smtClean="0"/>
                        <a:t> B1, </a:t>
                      </a:r>
                      <a:r>
                        <a:rPr lang="tr-TR" sz="1400" kern="1200" dirty="0" err="1" smtClean="0"/>
                        <a:t>Yucesan</a:t>
                      </a:r>
                      <a:r>
                        <a:rPr lang="tr-TR" sz="1400" kern="1200" dirty="0" smtClean="0"/>
                        <a:t> E2, </a:t>
                      </a:r>
                      <a:r>
                        <a:rPr lang="tr-TR" sz="1400" kern="1200" dirty="0" err="1" smtClean="0"/>
                        <a:t>Ozdemir</a:t>
                      </a:r>
                      <a:r>
                        <a:rPr lang="tr-TR" sz="1400" kern="1200" dirty="0" smtClean="0"/>
                        <a:t> B1, </a:t>
                      </a:r>
                      <a:r>
                        <a:rPr lang="tr-TR" sz="1400" kern="1200" dirty="0" err="1" smtClean="0"/>
                        <a:t>Basoglu</a:t>
                      </a:r>
                      <a:r>
                        <a:rPr lang="tr-TR" sz="1400" kern="1200" dirty="0" smtClean="0"/>
                        <a:t> H3, </a:t>
                      </a:r>
                      <a:r>
                        <a:rPr lang="tr-TR" sz="1400" kern="1200" dirty="0" err="1" smtClean="0"/>
                        <a:t>Kandas</a:t>
                      </a:r>
                      <a:r>
                        <a:rPr lang="tr-TR" sz="1400" kern="1200" dirty="0" smtClean="0"/>
                        <a:t> NO4, </a:t>
                      </a:r>
                      <a:r>
                        <a:rPr lang="tr-TR" sz="1400" kern="1200" dirty="0" err="1" smtClean="0"/>
                        <a:t>Akbas</a:t>
                      </a:r>
                      <a:r>
                        <a:rPr lang="tr-TR" sz="1400" kern="1200" dirty="0" smtClean="0"/>
                        <a:t> F5, Aysan E6. A New Transport Solution </a:t>
                      </a:r>
                      <a:r>
                        <a:rPr lang="tr-TR" sz="1400" kern="1200" dirty="0" err="1" smtClean="0"/>
                        <a:t>for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Parathyroid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Allotransplantation</a:t>
                      </a:r>
                      <a:r>
                        <a:rPr lang="tr-TR" sz="1400" kern="1200" dirty="0" smtClean="0"/>
                        <a:t>: </a:t>
                      </a:r>
                      <a:r>
                        <a:rPr lang="tr-TR" sz="1400" kern="1200" dirty="0" err="1" smtClean="0"/>
                        <a:t>Effects</a:t>
                      </a:r>
                      <a:r>
                        <a:rPr lang="tr-TR" sz="1400" kern="1200" dirty="0" smtClean="0"/>
                        <a:t> on Cell </a:t>
                      </a:r>
                      <a:r>
                        <a:rPr lang="tr-TR" sz="1400" kern="1200" dirty="0" err="1" smtClean="0"/>
                        <a:t>Viability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and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Calcium-Sensing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Receptors</a:t>
                      </a:r>
                      <a:r>
                        <a:rPr lang="tr-TR" sz="1400" kern="1200" dirty="0" smtClean="0"/>
                        <a:t>. </a:t>
                      </a:r>
                      <a:r>
                        <a:rPr lang="tr-TR" sz="1400" kern="1200" dirty="0" err="1" smtClean="0"/>
                        <a:t>Biopreserv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Biobank</a:t>
                      </a:r>
                      <a:r>
                        <a:rPr lang="tr-TR" sz="1400" kern="1200" dirty="0" smtClean="0"/>
                        <a:t>. 2018 Aug;16(4):278-284. </a:t>
                      </a:r>
                    </a:p>
                    <a:p>
                      <a:pPr marL="22860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tr-TR" sz="1400" kern="1200" dirty="0" err="1" smtClean="0"/>
                        <a:t>Hipotiroidi</a:t>
                      </a:r>
                      <a:r>
                        <a:rPr lang="tr-TR" sz="1400" kern="1200" dirty="0" smtClean="0"/>
                        <a:t> Tedavisine Deneysel Alternatif Yöntem: </a:t>
                      </a:r>
                      <a:r>
                        <a:rPr lang="tr-TR" sz="1400" kern="1200" dirty="0" err="1" smtClean="0"/>
                        <a:t>Tiroid</a:t>
                      </a:r>
                      <a:r>
                        <a:rPr lang="tr-TR" sz="1400" kern="1200" dirty="0" smtClean="0"/>
                        <a:t> Dokusunun Kapsüle Edilmesi. Akdeniz </a:t>
                      </a:r>
                      <a:r>
                        <a:rPr lang="tr-TR" sz="1400" kern="1200" dirty="0" err="1" smtClean="0"/>
                        <a:t>Medical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Journal</a:t>
                      </a:r>
                      <a:r>
                        <a:rPr lang="tr-TR" sz="1400" kern="1200" dirty="0" smtClean="0"/>
                        <a:t>.</a:t>
                      </a:r>
                    </a:p>
                    <a:p>
                      <a:pPr marL="22860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en-US" sz="1400" kern="1200" dirty="0" smtClean="0"/>
                        <a:t>HLA Class I Expression Changes In Different Types of Cultured Parathyroid Cells</a:t>
                      </a:r>
                      <a:r>
                        <a:rPr lang="tr-TR" sz="1400" kern="1200" dirty="0" smtClean="0"/>
                        <a:t>. </a:t>
                      </a:r>
                      <a:r>
                        <a:rPr lang="tr-TR" sz="1400" kern="1200" dirty="0" err="1" smtClean="0"/>
                        <a:t>Experimental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and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Clinical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Transplantation</a:t>
                      </a:r>
                      <a:endParaRPr lang="tr-TR" sz="1400" kern="1200" dirty="0" smtClean="0"/>
                    </a:p>
                    <a:p>
                      <a:pPr marL="228600" indent="-2286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tr-TR" sz="1400" kern="1200" dirty="0" smtClean="0"/>
                        <a:t>Sıçanlarda </a:t>
                      </a:r>
                      <a:r>
                        <a:rPr lang="tr-TR" sz="1400" kern="1200" dirty="0" err="1" smtClean="0"/>
                        <a:t>İmmünsupresyonsuz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Zenotransplantasyon</a:t>
                      </a:r>
                      <a:r>
                        <a:rPr lang="tr-TR" sz="1400" kern="1200" dirty="0" smtClean="0"/>
                        <a:t> Uygulamasının Etkililiği </a:t>
                      </a:r>
                      <a:r>
                        <a:rPr lang="tr-TR" sz="1400" kern="1200" dirty="0" err="1" smtClean="0"/>
                        <a:t>Cukurova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Medical</a:t>
                      </a:r>
                      <a:r>
                        <a:rPr lang="tr-TR" sz="1400" kern="1200" dirty="0" smtClean="0"/>
                        <a:t> </a:t>
                      </a:r>
                      <a:r>
                        <a:rPr lang="tr-TR" sz="1400" kern="1200" dirty="0" err="1" smtClean="0"/>
                        <a:t>Journal</a:t>
                      </a:r>
                      <a:r>
                        <a:rPr lang="tr-TR" sz="1400" kern="1200" dirty="0" smtClean="0"/>
                        <a:t>, </a:t>
                      </a:r>
                      <a:br>
                        <a:rPr lang="tr-TR" sz="1400" kern="1200" dirty="0" smtClean="0"/>
                      </a:br>
                      <a:endParaRPr lang="tr-T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4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ve Yayın Faaliyetleri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05675"/>
              </p:ext>
            </p:extLst>
          </p:nvPr>
        </p:nvGraphicFramePr>
        <p:xfrm>
          <a:off x="395536" y="1268760"/>
          <a:ext cx="8280920" cy="4876800"/>
        </p:xfrm>
        <a:graphic>
          <a:graphicData uri="http://schemas.openxmlformats.org/drawingml/2006/table">
            <a:tbl>
              <a:tblPr bandRow="1"/>
              <a:tblGrid>
                <a:gridCol w="1427745"/>
                <a:gridCol w="1379347"/>
                <a:gridCol w="5473828"/>
              </a:tblGrid>
              <a:tr h="123158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solidFill>
                            <a:srgbClr val="C00000"/>
                          </a:solidFill>
                        </a:rPr>
                        <a:t>Uluslararası Kongre Katılımları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HLA class II protein and mRNA expression profiles in cultured parathyroid tissues</a:t>
                      </a:r>
                      <a:endParaRPr lang="tr-TR" sz="14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50. European Human Genetics Conference Milano, Italy (16–19 </a:t>
                      </a:r>
                      <a:r>
                        <a:rPr lang="tr-TR" sz="1400" u="none" dirty="0" err="1" smtClean="0">
                          <a:solidFill>
                            <a:schemeClr val="tx1"/>
                          </a:solidFill>
                        </a:rPr>
                        <a:t>June</a:t>
                      </a: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2018)</a:t>
                      </a: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tr-TR" sz="14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Poster Bildiri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 sz="14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2329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solidFill>
                            <a:srgbClr val="C00000"/>
                          </a:solidFill>
                        </a:rPr>
                        <a:t>Ulusal Kongre Katılımları</a:t>
                      </a:r>
                    </a:p>
                    <a:p>
                      <a:pPr algn="ctr"/>
                      <a:endParaRPr lang="tr-TR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>
                        <a:buNone/>
                      </a:pPr>
                      <a:endParaRPr lang="tr-TR" sz="18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(3 sözel bildiri, 1 poster sunumu)</a:t>
                      </a: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Paratiroit </a:t>
                      </a:r>
                      <a:r>
                        <a:rPr lang="tr-TR" sz="1400" u="none" dirty="0" err="1" smtClean="0">
                          <a:solidFill>
                            <a:schemeClr val="tx1"/>
                          </a:solidFill>
                        </a:rPr>
                        <a:t>Allo</a:t>
                      </a: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 Naklinde İmmünolojik Değerlendirme Testlerin Önemi Var Mı? Türkiye Organ Nakli Kuruluşları Koordinasyon Derneği XII. Kongresi, Trabzon, Türkiye 18-21 Ekim 2018.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tr-TR" sz="1400" u="none" dirty="0" err="1" smtClean="0">
                          <a:solidFill>
                            <a:schemeClr val="tx1"/>
                          </a:solidFill>
                        </a:rPr>
                        <a:t>İntravenöz</a:t>
                      </a: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 Yolla Paratiroit </a:t>
                      </a:r>
                      <a:r>
                        <a:rPr lang="tr-TR" sz="1400" u="none" dirty="0" err="1" smtClean="0">
                          <a:solidFill>
                            <a:schemeClr val="tx1"/>
                          </a:solidFill>
                        </a:rPr>
                        <a:t>Zeno</a:t>
                      </a: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-Nakli Deneysel Ön Çalışma Türkiye Organ Nakli Kuruluşları Koordinasyon Derneği XII. Kongresi, Trabzon, Türkiye 18-21 Ekim 2018.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Paratiroit Hücrelerinin </a:t>
                      </a:r>
                      <a:r>
                        <a:rPr lang="tr-TR" sz="1400" u="none" dirty="0" err="1" smtClean="0">
                          <a:solidFill>
                            <a:schemeClr val="tx1"/>
                          </a:solidFill>
                        </a:rPr>
                        <a:t>Mikroenkapsülasyonu</a:t>
                      </a: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 ve Nakli Yöntemi</a:t>
                      </a:r>
                      <a:br>
                        <a:rPr lang="tr-TR" sz="14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tr-TR" sz="1400" u="none" dirty="0" err="1" smtClean="0">
                          <a:solidFill>
                            <a:schemeClr val="tx1"/>
                          </a:solidFill>
                        </a:rPr>
                        <a:t>X.Aziz</a:t>
                      </a: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 Sancar DETAE Günleri İstanbul, Türkiye </a:t>
                      </a:r>
                      <a:br>
                        <a:rPr lang="tr-TR" sz="14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29-30 Kasım 2018.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Kadavra vericiden alınan taze dokunun </a:t>
                      </a:r>
                      <a:r>
                        <a:rPr lang="tr-TR" sz="1400" u="none" dirty="0" err="1" smtClean="0">
                          <a:solidFill>
                            <a:schemeClr val="tx1"/>
                          </a:solidFill>
                        </a:rPr>
                        <a:t>immünsupresyonsuz</a:t>
                      </a: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 paratiroit </a:t>
                      </a:r>
                      <a:r>
                        <a:rPr lang="tr-TR" sz="1400" u="none" dirty="0" err="1" smtClean="0">
                          <a:solidFill>
                            <a:schemeClr val="tx1"/>
                          </a:solidFill>
                        </a:rPr>
                        <a:t>allotransplantasyonu</a:t>
                      </a: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: 3 yıllık takibi</a:t>
                      </a:r>
                      <a:br>
                        <a:rPr lang="tr-TR" sz="14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tr-TR" sz="1400" u="none" dirty="0" err="1" smtClean="0">
                          <a:solidFill>
                            <a:schemeClr val="tx1"/>
                          </a:solidFill>
                        </a:rPr>
                        <a:t>X.Aziz</a:t>
                      </a: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 Sancar DETAE Günleri, İstanbul, Türkiye </a:t>
                      </a:r>
                      <a:br>
                        <a:rPr lang="tr-TR" sz="1400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tr-TR" sz="1400" u="none" dirty="0" smtClean="0">
                          <a:solidFill>
                            <a:schemeClr val="tx1"/>
                          </a:solidFill>
                        </a:rPr>
                        <a:t>29-30 Kasım 2018.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Histoloji Araştırma Laboratuvarı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16253" y="1196752"/>
            <a:ext cx="808819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defTabSz="685800">
              <a:lnSpc>
                <a:spcPct val="16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4350" lvl="1" indent="-171450" defTabSz="685800">
              <a:lnSpc>
                <a:spcPct val="16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-171450" defTabSz="685800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>
                <a:latin typeface="Century Gothic" panose="020B0502020202020204" pitchFamily="34" charset="0"/>
              </a:defRPr>
            </a:lvl3pPr>
            <a:lvl4pPr marL="1200150" indent="-171450" defTabSz="685800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25">
                <a:latin typeface="Century Gothic" panose="020B0502020202020204" pitchFamily="34" charset="0"/>
              </a:defRPr>
            </a:lvl4pPr>
            <a:lvl5pPr marL="1543050" indent="-171450" defTabSz="685800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88">
                <a:latin typeface="Century Gothic" panose="020B050202020202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endParaRPr lang="tr-TR" b="0" dirty="0"/>
          </a:p>
          <a:p>
            <a:r>
              <a:rPr lang="tr-TR" b="0" dirty="0"/>
              <a:t>Histoloji Anabilim Dalı’nın yönetiminde araştırma faaliyetlerini yürütmektedir.</a:t>
            </a:r>
          </a:p>
          <a:p>
            <a:r>
              <a:rPr lang="tr-TR" b="0" dirty="0" err="1"/>
              <a:t>Floresans</a:t>
            </a:r>
            <a:r>
              <a:rPr lang="tr-TR" b="0" dirty="0"/>
              <a:t> </a:t>
            </a:r>
            <a:r>
              <a:rPr lang="tr-TR" b="0" dirty="0" err="1"/>
              <a:t>mikroskobi</a:t>
            </a:r>
            <a:r>
              <a:rPr lang="tr-TR" b="0" dirty="0"/>
              <a:t> ve görüntüleme ünitesi Üniversitemiz bünyesindeki araştırmacıların kullanımına açıktır.</a:t>
            </a:r>
          </a:p>
        </p:txBody>
      </p:sp>
    </p:spTree>
    <p:extLst>
      <p:ext uri="{BB962C8B-B14F-4D97-AF65-F5344CB8AC3E}">
        <p14:creationId xmlns:p14="http://schemas.microsoft.com/office/powerpoint/2010/main" val="29603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Moleküler Biyoloji Laboratuvarı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157194" y="1196752"/>
            <a:ext cx="8986806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tr-TR"/>
            </a:defPPr>
            <a:lvl1pPr marL="171450" indent="-171450" defTabSz="685800">
              <a:lnSpc>
                <a:spcPct val="16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4350" lvl="1" indent="-171450" defTabSz="685800">
              <a:lnSpc>
                <a:spcPct val="16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-171450" defTabSz="685800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>
                <a:latin typeface="Century Gothic" panose="020B0502020202020204" pitchFamily="34" charset="0"/>
              </a:defRPr>
            </a:lvl3pPr>
            <a:lvl4pPr marL="1200150" indent="-171450" defTabSz="685800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25">
                <a:latin typeface="Century Gothic" panose="020B0502020202020204" pitchFamily="34" charset="0"/>
              </a:defRPr>
            </a:lvl4pPr>
            <a:lvl5pPr marL="1543050" indent="-171450" defTabSz="685800">
              <a:lnSpc>
                <a:spcPts val="21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88">
                <a:latin typeface="Century Gothic" panose="020B050202020202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342900" lvl="1" indent="0">
              <a:lnSpc>
                <a:spcPct val="150000"/>
              </a:lnSpc>
              <a:buNone/>
            </a:pPr>
            <a:r>
              <a:rPr lang="tr-TR" dirty="0"/>
              <a:t>Tıbbi Biyoloji Anabilim Dalı’nın araştırma laboratuvarı olarak faaliyet </a:t>
            </a:r>
            <a:r>
              <a:rPr lang="tr-TR" dirty="0" smtClean="0"/>
              <a:t>göstermektedir.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Hücre Kültürü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Gen Ekspresyonları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Moleküler Klonlama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Protein analizleri</a:t>
            </a:r>
          </a:p>
          <a:p>
            <a:endParaRPr lang="tr-TR" dirty="0"/>
          </a:p>
        </p:txBody>
      </p:sp>
      <p:pic>
        <p:nvPicPr>
          <p:cNvPr id="6" name="Picture 2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382" y="1883514"/>
            <a:ext cx="1806358" cy="12020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73984"/>
            <a:ext cx="1624022" cy="1164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963" y="4826798"/>
            <a:ext cx="1831096" cy="1296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4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Hücre Kültürü Ünitesi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56792"/>
            <a:ext cx="4050450" cy="376841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75952" y="2420888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defTabSz="685800">
              <a:lnSpc>
                <a:spcPct val="150000"/>
              </a:lnSpc>
              <a:spcBef>
                <a:spcPts val="375"/>
              </a:spcBef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Hücre kültürü ünitesi kısa bir tadilat ile kademeli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sistemi ve havalandırma şartları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 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steril bir alan içinde düzenlenmiştir.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Moleküler Biyoloji Laboratuvarı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3"/>
          <p:cNvSpPr txBox="1">
            <a:spLocks/>
          </p:cNvSpPr>
          <p:nvPr/>
        </p:nvSpPr>
        <p:spPr>
          <a:xfrm>
            <a:off x="467544" y="1484784"/>
            <a:ext cx="796477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2pPr marL="342900" lvl="1" defTabSz="685800">
              <a:lnSpc>
                <a:spcPct val="150000"/>
              </a:lnSpc>
              <a:spcBef>
                <a:spcPts val="375"/>
              </a:spcBef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Hücre kültürü ünitesinde temel cihaz ve donanım mevcuttur. Üniversitemiz ve ortak çalışmalar yürüttüğümüz farklı üniversitelere ait projeler devam etmektedir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Tıp Fakültesi ve Eczacılık Fakültesi ve Diş Hekimliği Fakültesinden den öğretim üyelerinin bireysel  ve ortak çalışmalarına hizmet vermektedir.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65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Konferans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Salonu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62518"/>
            <a:ext cx="8064896" cy="12904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 her birimi tarafından kurs, toplantı ve seminer amacıyla aktif olarak kullanılmaktadır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Deneysel Araştırma ve Uygulama Merkezi Yönetimi</a:t>
            </a:r>
          </a:p>
        </p:txBody>
      </p:sp>
      <p:sp>
        <p:nvSpPr>
          <p:cNvPr id="6" name="Dikdörtgen 5"/>
          <p:cNvSpPr>
            <a:spLocks/>
          </p:cNvSpPr>
          <p:nvPr/>
        </p:nvSpPr>
        <p:spPr>
          <a:xfrm>
            <a:off x="3707904" y="2841203"/>
            <a:ext cx="1872208" cy="144016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b="1" spc="0" dirty="0">
                <a:solidFill>
                  <a:schemeClr val="tx1"/>
                </a:solidFill>
                <a:effectLst/>
                <a:latin typeface="+mj-lt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tr-TR" sz="1600" b="1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Dr. </a:t>
            </a:r>
            <a:r>
              <a:rPr lang="tr-TR" sz="1600" b="1" dirty="0" err="1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Öğr</a:t>
            </a:r>
            <a:r>
              <a:rPr lang="tr-TR" sz="1600" b="1" dirty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. Üyesi </a:t>
            </a:r>
            <a:r>
              <a:rPr lang="tr-TR" sz="1600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Birsen ELİBOL</a:t>
            </a:r>
          </a:p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Müdür Yrd. </a:t>
            </a:r>
            <a:endParaRPr lang="tr-TR" sz="1600" b="1" spc="0" dirty="0">
              <a:solidFill>
                <a:schemeClr val="tx1"/>
              </a:solidFill>
              <a:effectLst/>
              <a:latin typeface="+mj-lt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>
            <a:spLocks/>
          </p:cNvSpPr>
          <p:nvPr/>
        </p:nvSpPr>
        <p:spPr>
          <a:xfrm>
            <a:off x="6732240" y="2901479"/>
            <a:ext cx="1872208" cy="144016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r-TR" sz="1600" spc="0" dirty="0">
                <a:solidFill>
                  <a:schemeClr val="tx1"/>
                </a:solidFill>
                <a:effectLst/>
                <a:ea typeface="Times New Roman"/>
                <a:cs typeface="Times New Roman" panose="02020603050405020304" pitchFamily="18" charset="0"/>
              </a:rPr>
              <a:t> </a:t>
            </a:r>
            <a:r>
              <a:rPr lang="tr-TR" sz="1600" dirty="0" smtClean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Dr</a:t>
            </a:r>
            <a:r>
              <a:rPr lang="tr-TR" sz="1600" dirty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. </a:t>
            </a:r>
            <a:r>
              <a:rPr lang="tr-TR" sz="1600" dirty="0" err="1" smtClean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Öğr</a:t>
            </a:r>
            <a:r>
              <a:rPr lang="tr-TR" sz="1600" dirty="0" smtClean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. Üyesi Ömer UYSAL</a:t>
            </a:r>
          </a:p>
          <a:p>
            <a:pPr algn="ctr"/>
            <a:r>
              <a:rPr lang="tr-TR" sz="1600" dirty="0" smtClean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Müdür Yrd</a:t>
            </a:r>
            <a:r>
              <a:rPr lang="tr-TR" sz="1600" dirty="0">
                <a:solidFill>
                  <a:schemeClr val="tx1"/>
                </a:solidFill>
                <a:ea typeface="Times New Roman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Dikdörtgen 7"/>
          <p:cNvSpPr>
            <a:spLocks/>
          </p:cNvSpPr>
          <p:nvPr/>
        </p:nvSpPr>
        <p:spPr>
          <a:xfrm>
            <a:off x="611560" y="2841203"/>
            <a:ext cx="1872208" cy="144016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1600" b="1" spc="0" dirty="0">
                <a:solidFill>
                  <a:schemeClr val="tx1"/>
                </a:solidFill>
                <a:effectLst/>
                <a:latin typeface="+mj-lt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tr-TR" sz="1600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Doç. Dr. Fahri AKBAŞ</a:t>
            </a:r>
          </a:p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Müdür </a:t>
            </a:r>
            <a:endParaRPr lang="tr-TR" sz="1600" b="1" spc="0" dirty="0">
              <a:solidFill>
                <a:schemeClr val="tx1"/>
              </a:solidFill>
              <a:effectLst/>
              <a:latin typeface="+mj-lt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0"/>
            <a:ext cx="7471742" cy="904352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Deneysel Araştırma ve Uygulama Merkezi Yönetim Kurulu Üyeleri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44997"/>
              </p:ext>
            </p:extLst>
          </p:nvPr>
        </p:nvGraphicFramePr>
        <p:xfrm>
          <a:off x="1376189" y="1772816"/>
          <a:ext cx="6391622" cy="3960440"/>
        </p:xfrm>
        <a:graphic>
          <a:graphicData uri="http://schemas.openxmlformats.org/drawingml/2006/table">
            <a:tbl>
              <a:tblPr bandRow="1"/>
              <a:tblGrid>
                <a:gridCol w="3783472"/>
                <a:gridCol w="2608150"/>
              </a:tblGrid>
              <a:tr h="58639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Doç.Dr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. Fahri AKBAŞ</a:t>
                      </a:r>
                      <a:endParaRPr lang="en-US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b="1" kern="1200" dirty="0" smtClean="0"/>
                        <a:t>Tıp </a:t>
                      </a:r>
                      <a:r>
                        <a:rPr lang="en-US" sz="1200" b="1" kern="1200" dirty="0" err="1" smtClean="0"/>
                        <a:t>Fakültesi</a:t>
                      </a:r>
                      <a:r>
                        <a:rPr lang="en-US" sz="1200" b="1" kern="1200" dirty="0" smtClean="0"/>
                        <a:t>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0918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Prof.Dr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Şahbettin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 SELEK</a:t>
                      </a:r>
                      <a:r>
                        <a:rPr lang="tr-TR" sz="1600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b="1" kern="1200" dirty="0" smtClean="0"/>
                        <a:t>Tıp </a:t>
                      </a:r>
                      <a:r>
                        <a:rPr lang="en-US" sz="1200" b="1" kern="1200" dirty="0" err="1" smtClean="0"/>
                        <a:t>Fakültesi</a:t>
                      </a:r>
                      <a:r>
                        <a:rPr lang="en-US" sz="1200" b="1" kern="1200" dirty="0" smtClean="0"/>
                        <a:t>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0918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Doç.Dr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. 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Mustafa TUNALI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/>
                        <a:t>Diş</a:t>
                      </a:r>
                      <a:r>
                        <a:rPr lang="en-US" sz="1200" b="1" kern="1200" dirty="0" smtClean="0"/>
                        <a:t> </a:t>
                      </a:r>
                      <a:r>
                        <a:rPr lang="en-US" sz="1200" b="1" kern="1200" dirty="0" err="1" smtClean="0"/>
                        <a:t>Hekimliği</a:t>
                      </a:r>
                      <a:r>
                        <a:rPr lang="en-US" sz="1200" b="1" kern="1200" dirty="0" smtClean="0"/>
                        <a:t> </a:t>
                      </a:r>
                      <a:r>
                        <a:rPr lang="en-US" sz="1200" b="1" kern="1200" dirty="0" err="1" smtClean="0"/>
                        <a:t>Fakültesi</a:t>
                      </a:r>
                      <a:r>
                        <a:rPr lang="en-US" sz="1200" b="1" kern="1200" dirty="0" smtClean="0"/>
                        <a:t> 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60936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Dr.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Öğr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Üyesi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Birsen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 ELİBOL</a:t>
                      </a:r>
                      <a:endParaRPr lang="en-US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/>
                        <a:t>Tıp</a:t>
                      </a:r>
                      <a:r>
                        <a:rPr lang="tr-TR" sz="1200" b="1" kern="1200" baseline="0" dirty="0" smtClean="0"/>
                        <a:t> </a:t>
                      </a:r>
                      <a:r>
                        <a:rPr lang="en-US" sz="1200" b="1" kern="1200" dirty="0" err="1" smtClean="0"/>
                        <a:t>Fakültesi</a:t>
                      </a:r>
                      <a:r>
                        <a:rPr lang="en-US" sz="1200" b="1" kern="12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0918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Dr.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Öğr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Üyesi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Remzi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 DOĞAN</a:t>
                      </a:r>
                      <a:endParaRPr lang="en-US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b="1" kern="1200" dirty="0" smtClean="0"/>
                        <a:t>Tıp </a:t>
                      </a:r>
                      <a:r>
                        <a:rPr lang="en-US" sz="1200" b="1" kern="1200" dirty="0" err="1" smtClean="0"/>
                        <a:t>Fakültesi</a:t>
                      </a:r>
                      <a:r>
                        <a:rPr lang="en-US" sz="1200" b="1" kern="1200" dirty="0" smtClean="0"/>
                        <a:t>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2566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Dr.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Öğr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Üyesi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 Ömer UYSAL</a:t>
                      </a:r>
                      <a:endParaRPr lang="tr-TR" sz="1600" kern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/>
                        <a:t>Tıp </a:t>
                      </a:r>
                      <a:r>
                        <a:rPr lang="en-US" sz="1200" b="1" kern="1200" dirty="0" err="1" smtClean="0"/>
                        <a:t>Fakültesi</a:t>
                      </a:r>
                      <a:r>
                        <a:rPr lang="en-US" sz="1200" b="1" kern="1200" dirty="0" smtClean="0"/>
                        <a:t> 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114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Dr.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Öğr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Üyesi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C00000"/>
                          </a:solidFill>
                        </a:rPr>
                        <a:t>Fatemeh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</a:rPr>
                        <a:t> BAHADORİ</a:t>
                      </a:r>
                      <a:endParaRPr lang="en-US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/>
                        <a:t>Eczacılık</a:t>
                      </a:r>
                      <a:r>
                        <a:rPr lang="en-US" sz="1200" b="1" kern="1200" dirty="0" smtClean="0"/>
                        <a:t> </a:t>
                      </a:r>
                      <a:r>
                        <a:rPr lang="en-US" sz="1200" b="1" kern="1200" dirty="0" err="1" smtClean="0"/>
                        <a:t>Fakültesi</a:t>
                      </a:r>
                      <a:r>
                        <a:rPr lang="en-US" sz="1200" b="1" kern="1200" dirty="0" smtClean="0"/>
                        <a:t> </a:t>
                      </a:r>
                    </a:p>
                    <a:p>
                      <a:pPr marL="0" algn="l" defTabSz="4572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3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Personel Organizasyonu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İçerik Yer Tutucusu 22"/>
          <p:cNvSpPr txBox="1">
            <a:spLocks/>
          </p:cNvSpPr>
          <p:nvPr/>
        </p:nvSpPr>
        <p:spPr>
          <a:xfrm>
            <a:off x="179512" y="1628800"/>
            <a:ext cx="5566934" cy="3777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DENEY HAYVANLARI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ARAŞTIRMA LABORATUVARI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Yönetici Vet. Hek. Mert ÇELİKTEN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Arş. Asistanı Önder HÜSEYİNBAŞ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Vet. Tek.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Nurhayat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DÖNEK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Tuğçe AYDOĞAN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Hayvan Bakıcısı Sermin GÖZÜBEK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Hayvan Bakıcısı Ömür YILANDİL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Hayvan Bakıcısı Nursel  AVYÜZEN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Hayvan Bakıcısı Dinçer BERBER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Hayvan Bakıcısı Emre Turan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23"/>
          <p:cNvSpPr>
            <a:spLocks noGrp="1"/>
          </p:cNvSpPr>
          <p:nvPr>
            <p:ph sz="half" idx="4294967295"/>
          </p:nvPr>
        </p:nvSpPr>
        <p:spPr>
          <a:xfrm>
            <a:off x="5148064" y="1634862"/>
            <a:ext cx="364331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tr-T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HAYVAN DENEYLERİ YEREL ETİK KURUL SEKRETERİ</a:t>
            </a:r>
          </a:p>
          <a:p>
            <a:pPr lvl="1">
              <a:lnSpc>
                <a:spcPct val="170000"/>
              </a:lnSpc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Sekreter Bahar SARIKAMIŞ</a:t>
            </a:r>
          </a:p>
          <a:p>
            <a:pPr lvl="0">
              <a:lnSpc>
                <a:spcPct val="120000"/>
              </a:lnSpc>
            </a:pPr>
            <a:endParaRPr lang="tr-TR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tr-T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PARATİROİT TRANSPLANTASYON MERKEZİ</a:t>
            </a:r>
          </a:p>
          <a:p>
            <a:pPr lvl="1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Beyza GÖNCÜ</a:t>
            </a:r>
          </a:p>
          <a:p>
            <a:pPr lvl="1"/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Burcu ÖZDEMİR</a:t>
            </a:r>
          </a:p>
          <a:p>
            <a:pPr>
              <a:lnSpc>
                <a:spcPct val="170000"/>
              </a:lnSpc>
            </a:pPr>
            <a:endParaRPr lang="tr-TR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tr-TR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29483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Bakanlık yönetmeliğine uygun olarak kurum içi ve kurum dışından başvurularak merkezimizde deney hayvanları ile gerçekleştirilecek bilimsel projelerin etik açıdan kontrollerini gerçekleştirerek destek vermektedir. </a:t>
            </a:r>
          </a:p>
          <a:p>
            <a:pPr>
              <a:lnSpc>
                <a:spcPct val="150000"/>
              </a:lnSpc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Bezmialem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Vakıf Üniversitesi Deney Hayvanları Yerel Etik Kurulu ve Deneysel Uygulama ve Araştırma Merkezimiz tarafından düzenli olarak Deney Hayvanları Sertifika Kursları düzenlemektedir.</a:t>
            </a:r>
          </a:p>
          <a:p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Deney Hayvanları Yerel Etik Kurulu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Bezmialem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Vakıf Üniversitesi </a:t>
            </a:r>
            <a:b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Deney Hayvanları Yerel Etik Kurulu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533821"/>
              </p:ext>
            </p:extLst>
          </p:nvPr>
        </p:nvGraphicFramePr>
        <p:xfrm>
          <a:off x="1979911" y="1916832"/>
          <a:ext cx="5184179" cy="3734532"/>
        </p:xfrm>
        <a:graphic>
          <a:graphicData uri="http://schemas.openxmlformats.org/drawingml/2006/table">
            <a:tbl>
              <a:tblPr bandRow="1"/>
              <a:tblGrid>
                <a:gridCol w="1367755"/>
                <a:gridCol w="3816424"/>
              </a:tblGrid>
              <a:tr h="4400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tr-TR" sz="1600" b="1" dirty="0" smtClean="0">
                          <a:solidFill>
                            <a:srgbClr val="C00000"/>
                          </a:solidFill>
                        </a:rPr>
                        <a:t>  Başkan </a:t>
                      </a:r>
                      <a:endParaRPr lang="tr-TR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lvl="0"/>
                      <a:r>
                        <a:rPr lang="tr-TR" sz="1600" kern="1200" dirty="0">
                          <a:solidFill>
                            <a:schemeClr val="tx1"/>
                          </a:solidFill>
                        </a:rPr>
                        <a:t>Doç. Dr. Fahri AKBAŞ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40049">
                <a:tc rowSpan="6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tr-TR" sz="1600" b="1" dirty="0" smtClean="0">
                          <a:solidFill>
                            <a:srgbClr val="C00000"/>
                          </a:solidFill>
                        </a:rPr>
                        <a:t>  Üyeler</a:t>
                      </a:r>
                      <a:endParaRPr lang="tr-TR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</a:rPr>
                        <a:t>Prof. Dr. İsmail MERAL</a:t>
                      </a:r>
                      <a:endParaRPr lang="tr-T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400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</a:rPr>
                        <a:t>Doç.Dr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</a:rPr>
                        <a:t>Nükhet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</a:rPr>
                        <a:t> KÜTÜK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400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lvl="0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</a:rPr>
                        <a:t>Öğr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</a:rPr>
                        <a:t>Üyesi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600" kern="1200" dirty="0" err="1" smtClean="0">
                          <a:solidFill>
                            <a:schemeClr val="tx1"/>
                          </a:solidFill>
                        </a:rPr>
                        <a:t>Fatemeh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600" kern="1200" dirty="0" err="1" smtClean="0">
                          <a:solidFill>
                            <a:schemeClr val="tx1"/>
                          </a:solidFill>
                        </a:rPr>
                        <a:t>Bahadori</a:t>
                      </a:r>
                      <a:endParaRPr lang="tr-T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400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lvl="0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</a:rPr>
                        <a:t>Dr.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</a:rPr>
                        <a:t>Öğr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</a:rPr>
                        <a:t>Üyesi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600" kern="1200" dirty="0" smtClean="0">
                          <a:solidFill>
                            <a:schemeClr val="tx1"/>
                          </a:solidFill>
                        </a:rPr>
                        <a:t>Ömer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</a:rPr>
                        <a:t>UYSAL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9129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Öğr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Üyesi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Ömer Faruk ÖZER</a:t>
                      </a:r>
                      <a:endParaRPr lang="tr-T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2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</a:rPr>
                        <a:t>Vet. Hek. Mert ÇELİKTEN</a:t>
                      </a:r>
                      <a:endParaRPr lang="tr-T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40049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tr-TR" sz="1600" b="1" dirty="0" smtClean="0">
                          <a:solidFill>
                            <a:srgbClr val="C00000"/>
                          </a:solidFill>
                        </a:rPr>
                        <a:t>  Sivil </a:t>
                      </a:r>
                      <a:r>
                        <a:rPr lang="tr-TR" sz="1600" b="1" dirty="0">
                          <a:solidFill>
                            <a:srgbClr val="C00000"/>
                          </a:solidFill>
                        </a:rPr>
                        <a:t>Üye</a:t>
                      </a:r>
                      <a:endParaRPr lang="tr-TR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lvl="0"/>
                      <a:r>
                        <a:rPr lang="tr-TR" sz="1600" kern="1200" dirty="0">
                          <a:solidFill>
                            <a:schemeClr val="tx1"/>
                          </a:solidFill>
                        </a:rPr>
                        <a:t>Harun SARIKAMIŞ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400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lvl="0"/>
                      <a:r>
                        <a:rPr lang="tr-TR" sz="1600" kern="1200" dirty="0">
                          <a:solidFill>
                            <a:schemeClr val="tx1"/>
                          </a:solidFill>
                        </a:rPr>
                        <a:t>Şerife GÖNCÜ​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0" marR="9580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Deney Hayvanları Yerel Etik Kurulu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628650" y="1340768"/>
            <a:ext cx="8263830" cy="30203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Kurul her ay bir defa toplanmaktadır.</a:t>
            </a:r>
          </a:p>
          <a:p>
            <a:pPr>
              <a:lnSpc>
                <a:spcPct val="150000"/>
              </a:lnSpc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Hayvan deneyleri yerel etik  kuruluna 2018 yılında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 başvurusu yapılmıştır.</a:t>
            </a:r>
          </a:p>
          <a:p>
            <a:pPr>
              <a:lnSpc>
                <a:spcPct val="150000"/>
              </a:lnSpc>
            </a:pP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 onaylanmış veya şartlı onaylanmıştır.</a:t>
            </a:r>
          </a:p>
          <a:p>
            <a:pPr>
              <a:lnSpc>
                <a:spcPct val="150000"/>
              </a:lnSpc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 için revizyon veya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verilmiştir.</a:t>
            </a:r>
          </a:p>
          <a:p>
            <a:pPr>
              <a:lnSpc>
                <a:spcPct val="150000"/>
              </a:lnSpc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Deney hayvanları ile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başlanmış,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’si tamamlanmıştır.</a:t>
            </a:r>
          </a:p>
          <a:p>
            <a:pPr>
              <a:lnSpc>
                <a:spcPct val="150000"/>
              </a:lnSpc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Deney Hayvanları Bölümü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869160"/>
            <a:ext cx="2085986" cy="1168152"/>
          </a:xfrm>
          <a:prstGeom prst="rect">
            <a:avLst/>
          </a:prstGeom>
        </p:spPr>
      </p:pic>
      <p:graphicFrame>
        <p:nvGraphicFramePr>
          <p:cNvPr id="6" name="4 Diyagram"/>
          <p:cNvGraphicFramePr/>
          <p:nvPr>
            <p:extLst>
              <p:ext uri="{D42A27DB-BD31-4B8C-83A1-F6EECF244321}">
                <p14:modId xmlns:p14="http://schemas.microsoft.com/office/powerpoint/2010/main" val="2880579830"/>
              </p:ext>
            </p:extLst>
          </p:nvPr>
        </p:nvGraphicFramePr>
        <p:xfrm>
          <a:off x="395536" y="980728"/>
          <a:ext cx="8424936" cy="53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75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Şabl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BE426C10-2E12-4351-8072-9B9B83F15859}" vid="{E21B6F3E-04B5-45F8-8FAC-7B897B326601}"/>
    </a:ext>
  </a:extLst>
</a:theme>
</file>

<file path=ppt/theme/theme2.xml><?xml version="1.0" encoding="utf-8"?>
<a:theme xmlns:a="http://schemas.openxmlformats.org/drawingml/2006/main" name="1_Şabl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BE426C10-2E12-4351-8072-9B9B83F15859}" vid="{E21B6F3E-04B5-45F8-8FAC-7B897B326601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örüntü" ma:contentTypeID="0x0101009148F5A04DDD49CBA7127AADA5FB792B00AADE34325A8B49CDA8BB4DB53328F2140045C8159FA02F0F4BB542CD27D0252FA0" ma:contentTypeVersion="1" ma:contentTypeDescription="Resim yükleyin." ma:contentTypeScope="" ma:versionID="2dbdd7301ef483cbe8840958523d0c3e">
  <xsd:schema xmlns:xsd="http://www.w3.org/2001/XMLSchema" xmlns:xs="http://www.w3.org/2001/XMLSchema" xmlns:p="http://schemas.microsoft.com/office/2006/metadata/properties" xmlns:ns1="http://schemas.microsoft.com/sharepoint/v3" xmlns:ns2="C1C0D652-C8CA-474A-85DD-D2644EB70FF9" xmlns:ns3="http://schemas.microsoft.com/sharepoint/v3/fields" xmlns:ns4="13dbcf05-ea33-4c3c-9383-3c4d054296f2" targetNamespace="http://schemas.microsoft.com/office/2006/metadata/properties" ma:root="true" ma:fieldsID="7078f6caed864263c30e7fb623789c8c" ns1:_="" ns2:_="" ns3:_="" ns4:_="">
    <xsd:import namespace="http://schemas.microsoft.com/sharepoint/v3"/>
    <xsd:import namespace="C1C0D652-C8CA-474A-85DD-D2644EB70FF9"/>
    <xsd:import namespace="http://schemas.microsoft.com/sharepoint/v3/fields"/>
    <xsd:import namespace="13dbcf05-ea33-4c3c-9383-3c4d054296f2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SiraNo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Yol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Dosya Türü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Dosya Türü" ma:hidden="true" ma:internalName="HTML_x0020_File_x0020_Type" ma:readOnly="true">
      <xsd:simpleType>
        <xsd:restriction base="dms:Text"/>
      </xsd:simpleType>
    </xsd:element>
    <xsd:element name="FSObjType" ma:index="11" nillable="true" ma:displayName="Öğe Türü" ma:hidden="true" ma:list="Docs" ma:internalName="FSObjType" ma:readOnly="true" ma:showField="FSType">
      <xsd:simpleType>
        <xsd:restriction base="dms:Lookup"/>
      </xsd:simpleType>
    </xsd:element>
    <xsd:element name="PublishingStartDate" ma:index="28" nillable="true" ma:displayName="Zamanlama Başlangıç Tarihi" ma:description="" ma:hidden="true" ma:internalName="PublishingStartDate">
      <xsd:simpleType>
        <xsd:restriction base="dms:Unknown"/>
      </xsd:simpleType>
    </xsd:element>
    <xsd:element name="PublishingExpirationDate" ma:index="29" nillable="true" ma:displayName="Zamanlama Bitiş Tarihi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0D652-C8CA-474A-85DD-D2644EB70FF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Küçük Resim Var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Önizleme Var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Genişlik" ma:internalName="ImageWidth" ma:readOnly="true">
      <xsd:simpleType>
        <xsd:restriction base="dms:Unknown"/>
      </xsd:simpleType>
    </xsd:element>
    <xsd:element name="ImageHeight" ma:index="22" nillable="true" ma:displayName="Yükseklik" ma:internalName="ImageHeight" ma:readOnly="true">
      <xsd:simpleType>
        <xsd:restriction base="dms:Unknown"/>
      </xsd:simpleType>
    </xsd:element>
    <xsd:element name="ImageCreateDate" ma:index="25" nillable="true" ma:displayName="Resmin Çekildiği Tarih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lif Hakkı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bcf05-ea33-4c3c-9383-3c4d054296f2" elementFormDefault="qualified">
    <xsd:import namespace="http://schemas.microsoft.com/office/2006/documentManagement/types"/>
    <xsd:import namespace="http://schemas.microsoft.com/office/infopath/2007/PartnerControls"/>
    <xsd:element name="SiraNo" ma:index="27" nillable="true" ma:displayName="SiraNo" ma:internalName="SiraNo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Yazar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 ma:index="23" ma:displayName="Açıklamalar"/>
        <xsd:element name="keywords" minOccurs="0" maxOccurs="1" type="xsd:string" ma:index="14" ma:displayName="Anahtar Sözcükl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1C0D652-C8CA-474A-85DD-D2644EB70FF9" xsi:nil="true"/>
    <PublishingExpirationDate xmlns="http://schemas.microsoft.com/sharepoint/v3" xsi:nil="true"/>
    <SiraNo xmlns="13dbcf05-ea33-4c3c-9383-3c4d054296f2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2F83D-9138-4E52-BBBF-CFDF702BD582}"/>
</file>

<file path=customXml/itemProps2.xml><?xml version="1.0" encoding="utf-8"?>
<ds:datastoreItem xmlns:ds="http://schemas.openxmlformats.org/officeDocument/2006/customXml" ds:itemID="{26135020-CA13-4F23-959D-6E083121E4B6}"/>
</file>

<file path=customXml/itemProps3.xml><?xml version="1.0" encoding="utf-8"?>
<ds:datastoreItem xmlns:ds="http://schemas.openxmlformats.org/officeDocument/2006/customXml" ds:itemID="{510BC9D8-2D67-4041-ABE6-DF1802E6AB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4759</TotalTime>
  <Words>1104</Words>
  <Application>Microsoft Office PowerPoint</Application>
  <PresentationFormat>Ekran Gösterisi (4:3)</PresentationFormat>
  <Paragraphs>184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Times New Roman</vt:lpstr>
      <vt:lpstr>Wingdings 3</vt:lpstr>
      <vt:lpstr>Şablon</vt:lpstr>
      <vt:lpstr>1_Şablon</vt:lpstr>
      <vt:lpstr>2018 YILI DENEYSEL UYGULAMA VE ARAŞTIRMA MERKEZİ FAALİYET SUNUMU</vt:lpstr>
      <vt:lpstr>Merkezin Amacı</vt:lpstr>
      <vt:lpstr>Deneysel Araştırma ve Uygulama Merkezi Yönetimi</vt:lpstr>
      <vt:lpstr>Deneysel Araştırma ve Uygulama Merkezi Yönetim Kurulu Üyeleri</vt:lpstr>
      <vt:lpstr>Personel Organizasyonu</vt:lpstr>
      <vt:lpstr>Deney Hayvanları Yerel Etik Kurulu </vt:lpstr>
      <vt:lpstr>Bezmialem Vakıf Üniversitesi  Deney Hayvanları Yerel Etik Kurulu </vt:lpstr>
      <vt:lpstr>Deney Hayvanları Yerel Etik Kurulu </vt:lpstr>
      <vt:lpstr>Deney Hayvanları Bölümü</vt:lpstr>
      <vt:lpstr>Deney Hayvanları Bölümü</vt:lpstr>
      <vt:lpstr>Rekombinant Hayvan Barındırma Ünitesi</vt:lpstr>
      <vt:lpstr>Rekombinant Hayvan Barındırma Ünitesi</vt:lpstr>
      <vt:lpstr>Rekombinant Hayvan Barındırma Ünitesi</vt:lpstr>
      <vt:lpstr>Araştırma Faaliyetleri Kapsamında</vt:lpstr>
      <vt:lpstr>Deney Hayvanları Kullanım Sertifikası Kursları</vt:lpstr>
      <vt:lpstr>Paratiroid Doku Transplantasyon Ünitesi</vt:lpstr>
      <vt:lpstr>Paratiroid Doku Transplantasyon Ünitesi</vt:lpstr>
      <vt:lpstr>Paratiroid Doku Transplantasyon Ünitesi</vt:lpstr>
      <vt:lpstr>Araştırma ve Yayın Faaliyetleri</vt:lpstr>
      <vt:lpstr>Araştırma ve Yayın Faaliyetleri</vt:lpstr>
      <vt:lpstr>Araştırma ve Yayın Faaliyetleri</vt:lpstr>
      <vt:lpstr>Histoloji Araştırma Laboratuvarı</vt:lpstr>
      <vt:lpstr>Moleküler Biyoloji Laboratuvarı</vt:lpstr>
      <vt:lpstr>Hücre Kültürü Ünitesi</vt:lpstr>
      <vt:lpstr>Moleküler Biyoloji Laboratuvarı</vt:lpstr>
      <vt:lpstr>Konferans Salonu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Fahri Akbaş</dc:creator>
  <cp:keywords/>
  <dc:description/>
  <cp:lastModifiedBy>Gulseren Guc</cp:lastModifiedBy>
  <cp:revision>331</cp:revision>
  <dcterms:created xsi:type="dcterms:W3CDTF">2014-10-22T07:34:30Z</dcterms:created>
  <dcterms:modified xsi:type="dcterms:W3CDTF">2019-02-18T11:18:24Z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0x0101009148F5A04DDD49CBA7127AADA5FB792B00AADE34325A8B49CDA8BB4DB53328F2140045C8159FA02F0F4BB542CD27D0252FA0</vt:lpwstr>
  </property>
</Properties>
</file>